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CC63A-BB53-43D9-B0FC-F1249EBC6524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5D4F3-A2FF-4D9C-9CB2-912C824B1C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0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6B23-7C9B-4E07-A03B-1C5D8006764A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6B23-7C9B-4E07-A03B-1C5D8006764A}" type="slidenum">
              <a:rPr lang="en-CA" smtClean="0"/>
              <a:pPr/>
              <a:t>20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689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4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63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1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93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15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7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33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0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596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8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B2B1-1EF1-41C7-BB41-2B9A7C720561}" type="datetimeFigureOut">
              <a:rPr lang="en-CA" smtClean="0"/>
              <a:t>29/12/2013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D72BC-F0E5-4493-9C23-6BBB1EB2D3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2681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" y="908720"/>
            <a:ext cx="9144000" cy="490066"/>
          </a:xfrm>
        </p:spPr>
        <p:txBody>
          <a:bodyPr>
            <a:normAutofit fontScale="90000"/>
          </a:bodyPr>
          <a:lstStyle/>
          <a:p>
            <a:r>
              <a:rPr lang="fr-FR" sz="4000" dirty="0" err="1" smtClean="0"/>
              <a:t>What</a:t>
            </a:r>
            <a:r>
              <a:rPr lang="fr-FR" sz="4000" dirty="0" smtClean="0"/>
              <a:t> </a:t>
            </a:r>
            <a:r>
              <a:rPr lang="fr-FR" sz="4000" dirty="0" err="1" smtClean="0"/>
              <a:t>did</a:t>
            </a:r>
            <a:r>
              <a:rPr lang="fr-FR" sz="4000" dirty="0" smtClean="0"/>
              <a:t> the Maritime Colonies </a:t>
            </a:r>
            <a:r>
              <a:rPr lang="fr-FR" sz="4000" dirty="0" err="1" smtClean="0"/>
              <a:t>want</a:t>
            </a:r>
            <a:r>
              <a:rPr lang="fr-FR" sz="4000" dirty="0" smtClean="0"/>
              <a:t>?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sz="9800" u="sng" dirty="0" smtClean="0"/>
              <a:t>Maritime Leaders</a:t>
            </a:r>
            <a:r>
              <a:rPr lang="fr-FR" sz="9800" dirty="0" smtClean="0"/>
              <a:t>:</a:t>
            </a:r>
            <a:endParaRPr lang="fr-FR" sz="9800" dirty="0"/>
          </a:p>
          <a:p>
            <a:pPr lvl="1"/>
            <a:r>
              <a:rPr lang="fr-FR" sz="9800" dirty="0"/>
              <a:t>Charles </a:t>
            </a:r>
            <a:r>
              <a:rPr lang="fr-FR" sz="9800" dirty="0" err="1"/>
              <a:t>Tupper</a:t>
            </a:r>
            <a:r>
              <a:rPr lang="fr-FR" sz="9800" dirty="0"/>
              <a:t>- </a:t>
            </a:r>
            <a:r>
              <a:rPr lang="fr-FR" sz="9800" dirty="0" smtClean="0"/>
              <a:t>Nova </a:t>
            </a:r>
            <a:r>
              <a:rPr lang="fr-FR" sz="9800" dirty="0" err="1" smtClean="0"/>
              <a:t>Scotia</a:t>
            </a:r>
            <a:endParaRPr lang="fr-FR" sz="9800" dirty="0"/>
          </a:p>
          <a:p>
            <a:pPr lvl="1"/>
            <a:r>
              <a:rPr lang="fr-FR" sz="9800" dirty="0"/>
              <a:t>Leonard </a:t>
            </a:r>
            <a:r>
              <a:rPr lang="fr-FR" sz="9800" dirty="0" err="1"/>
              <a:t>Tilley</a:t>
            </a:r>
            <a:r>
              <a:rPr lang="fr-FR" sz="9800" dirty="0"/>
              <a:t>- </a:t>
            </a:r>
            <a:r>
              <a:rPr lang="fr-FR" sz="9800" dirty="0" smtClean="0"/>
              <a:t>New Brunswick</a:t>
            </a:r>
            <a:endParaRPr lang="fr-FR" sz="9800" dirty="0"/>
          </a:p>
          <a:p>
            <a:pPr lvl="1"/>
            <a:r>
              <a:rPr lang="fr-FR" sz="9800" dirty="0"/>
              <a:t>John Hamilton </a:t>
            </a:r>
            <a:r>
              <a:rPr lang="fr-FR" sz="9800" dirty="0" smtClean="0"/>
              <a:t>Grey- </a:t>
            </a:r>
            <a:r>
              <a:rPr lang="fr-FR" sz="9800" dirty="0" smtClean="0"/>
              <a:t>PEI</a:t>
            </a:r>
            <a:endParaRPr lang="fr-FR" sz="9800" dirty="0" smtClean="0"/>
          </a:p>
          <a:p>
            <a:pPr marL="457200" lvl="1" indent="0">
              <a:buNone/>
            </a:pPr>
            <a:endParaRPr lang="fr-FR" sz="9800" dirty="0"/>
          </a:p>
          <a:p>
            <a:r>
              <a:rPr lang="fr-FR" sz="8600" dirty="0" smtClean="0"/>
              <a:t>Maritime leaders </a:t>
            </a:r>
            <a:r>
              <a:rPr lang="fr-FR" sz="8600" dirty="0" err="1" smtClean="0"/>
              <a:t>were</a:t>
            </a:r>
            <a:r>
              <a:rPr lang="fr-FR" sz="8600" dirty="0" smtClean="0"/>
              <a:t> </a:t>
            </a:r>
            <a:r>
              <a:rPr lang="fr-FR" sz="8600" dirty="0" err="1" smtClean="0"/>
              <a:t>scared</a:t>
            </a:r>
            <a:r>
              <a:rPr lang="fr-FR" sz="8600" dirty="0" smtClean="0"/>
              <a:t> of the American invasion</a:t>
            </a:r>
          </a:p>
          <a:p>
            <a:r>
              <a:rPr lang="fr-FR" sz="8600" dirty="0" err="1" smtClean="0"/>
              <a:t>They</a:t>
            </a:r>
            <a:r>
              <a:rPr lang="fr-FR" sz="8600" dirty="0" smtClean="0"/>
              <a:t> </a:t>
            </a:r>
            <a:r>
              <a:rPr lang="fr-FR" sz="8600" dirty="0" err="1" smtClean="0"/>
              <a:t>considered</a:t>
            </a:r>
            <a:r>
              <a:rPr lang="fr-FR" sz="8600" dirty="0" smtClean="0"/>
              <a:t> </a:t>
            </a:r>
            <a:r>
              <a:rPr lang="fr-FR" sz="8600" dirty="0" err="1" smtClean="0"/>
              <a:t>making</a:t>
            </a:r>
            <a:r>
              <a:rPr lang="fr-FR" sz="8600" dirty="0" smtClean="0"/>
              <a:t> a Maritime Union</a:t>
            </a:r>
            <a:endParaRPr lang="fr-FR" sz="86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2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2. </a:t>
            </a:r>
            <a:r>
              <a:rPr lang="fr-CA" b="1" u="sng" dirty="0" smtClean="0"/>
              <a:t>Québec</a:t>
            </a:r>
            <a:r>
              <a:rPr lang="en-CA" b="1" u="sng" dirty="0" smtClean="0"/>
              <a:t> Conference (</a:t>
            </a:r>
            <a:r>
              <a:rPr lang="fr-CA" b="1" u="sng" dirty="0" smtClean="0"/>
              <a:t>Oct. 1864)</a:t>
            </a:r>
          </a:p>
          <a:p>
            <a:r>
              <a:rPr lang="fr-CA" dirty="0" smtClean="0"/>
              <a:t>3rd </a:t>
            </a:r>
            <a:r>
              <a:rPr lang="fr-CA" dirty="0" err="1" smtClean="0"/>
              <a:t>step</a:t>
            </a:r>
            <a:r>
              <a:rPr lang="fr-CA" dirty="0" smtClean="0"/>
              <a:t> </a:t>
            </a:r>
            <a:r>
              <a:rPr lang="fr-CA" dirty="0" err="1" smtClean="0"/>
              <a:t>towards</a:t>
            </a:r>
            <a:r>
              <a:rPr lang="fr-CA" dirty="0" smtClean="0"/>
              <a:t> </a:t>
            </a:r>
            <a:r>
              <a:rPr lang="fr-CA" dirty="0" err="1" smtClean="0"/>
              <a:t>Confederation</a:t>
            </a:r>
            <a:endParaRPr lang="fr-CA" dirty="0" smtClean="0"/>
          </a:p>
          <a:p>
            <a:r>
              <a:rPr lang="fr-CA" b="1" u="sng" dirty="0" smtClean="0"/>
              <a:t>But</a:t>
            </a:r>
            <a:r>
              <a:rPr lang="fr-CA" dirty="0" smtClean="0"/>
              <a:t>: </a:t>
            </a:r>
            <a:r>
              <a:rPr lang="fr-FR" dirty="0" err="1" smtClean="0"/>
              <a:t>Seal</a:t>
            </a:r>
            <a:r>
              <a:rPr lang="fr-FR" dirty="0" smtClean="0"/>
              <a:t> the deal of </a:t>
            </a:r>
            <a:r>
              <a:rPr lang="fr-FR" dirty="0" err="1" smtClean="0"/>
              <a:t>confederation</a:t>
            </a:r>
            <a:endParaRPr lang="fr-FR" dirty="0" smtClean="0"/>
          </a:p>
          <a:p>
            <a:pPr lvl="0"/>
            <a:r>
              <a:rPr lang="fr-CA" b="1" u="sng" dirty="0" smtClean="0"/>
              <a:t>Discussions</a:t>
            </a:r>
            <a:r>
              <a:rPr lang="fr-CA" dirty="0" smtClean="0"/>
              <a:t>: </a:t>
            </a:r>
          </a:p>
          <a:p>
            <a:pPr lvl="1"/>
            <a:r>
              <a:rPr lang="en-CA" dirty="0" smtClean="0"/>
              <a:t>Rep by pop!</a:t>
            </a:r>
            <a:endParaRPr lang="en-CA" dirty="0"/>
          </a:p>
          <a:p>
            <a:pPr lvl="1"/>
            <a:r>
              <a:rPr lang="fr-CA" dirty="0" smtClean="0"/>
              <a:t>Do the Maritimes </a:t>
            </a:r>
            <a:r>
              <a:rPr lang="fr-CA" dirty="0" err="1" smtClean="0"/>
              <a:t>benefit</a:t>
            </a:r>
            <a:r>
              <a:rPr lang="fr-CA" dirty="0" smtClean="0"/>
              <a:t> </a:t>
            </a:r>
            <a:r>
              <a:rPr lang="fr-CA" dirty="0" err="1" smtClean="0"/>
              <a:t>from</a:t>
            </a:r>
            <a:r>
              <a:rPr lang="fr-CA" dirty="0" smtClean="0"/>
              <a:t> </a:t>
            </a:r>
            <a:r>
              <a:rPr lang="fr-CA" dirty="0" err="1" smtClean="0"/>
              <a:t>Confederation</a:t>
            </a:r>
            <a:r>
              <a:rPr lang="fr-CA" dirty="0" smtClean="0"/>
              <a:t>= </a:t>
            </a:r>
            <a:r>
              <a:rPr lang="fr-CA" dirty="0" err="1" smtClean="0"/>
              <a:t>railway</a:t>
            </a:r>
            <a:endParaRPr lang="fr-CA" dirty="0" smtClean="0"/>
          </a:p>
          <a:p>
            <a:r>
              <a:rPr lang="fr-CA" b="1" u="sng" dirty="0" err="1" smtClean="0"/>
              <a:t>Result</a:t>
            </a:r>
            <a:r>
              <a:rPr lang="fr-CA" b="1" u="sng" dirty="0" smtClean="0"/>
              <a:t>: 72 </a:t>
            </a:r>
            <a:r>
              <a:rPr lang="fr-CA" b="1" u="sng" dirty="0" err="1" smtClean="0"/>
              <a:t>resolutions</a:t>
            </a:r>
            <a:r>
              <a:rPr lang="fr-CA" b="1" u="sng" dirty="0" smtClean="0"/>
              <a:t> </a:t>
            </a:r>
            <a:r>
              <a:rPr lang="fr-CA" b="1" u="sng" dirty="0" err="1" smtClean="0"/>
              <a:t>written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35218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4008" y="1124744"/>
            <a:ext cx="4248472" cy="1143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Québec </a:t>
            </a:r>
            <a:r>
              <a:rPr lang="fr-CA" dirty="0" err="1" smtClean="0">
                <a:solidFill>
                  <a:srgbClr val="FFFF00"/>
                </a:solidFill>
              </a:rPr>
              <a:t>Conference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 smtClean="0">
                <a:solidFill>
                  <a:srgbClr val="FFFF00"/>
                </a:solidFill>
              </a:rPr>
              <a:t>(</a:t>
            </a:r>
            <a:r>
              <a:rPr lang="fr-CA" dirty="0" smtClean="0">
                <a:solidFill>
                  <a:srgbClr val="FFFF00"/>
                </a:solidFill>
              </a:rPr>
              <a:t>Oct. </a:t>
            </a:r>
            <a:r>
              <a:rPr lang="fr-CA" dirty="0">
                <a:solidFill>
                  <a:srgbClr val="FFFF00"/>
                </a:solidFill>
              </a:rPr>
              <a:t>1864)</a:t>
            </a:r>
            <a:br>
              <a:rPr lang="fr-CA" dirty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20480" cy="3528392"/>
          </a:xfrm>
          <a:ln w="25400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1907704" y="2234750"/>
            <a:ext cx="360040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Oval 11"/>
          <p:cNvSpPr/>
          <p:nvPr/>
        </p:nvSpPr>
        <p:spPr>
          <a:xfrm>
            <a:off x="6804248" y="4941168"/>
            <a:ext cx="360040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31" y="3501008"/>
            <a:ext cx="4346037" cy="3228034"/>
          </a:xfrm>
          <a:ln w="28575"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267744" y="2398278"/>
            <a:ext cx="2952328" cy="21828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err="1" smtClean="0">
                <a:solidFill>
                  <a:srgbClr val="FFFF00"/>
                </a:solidFill>
              </a:rPr>
              <a:t>Que</a:t>
            </a:r>
            <a:r>
              <a:rPr lang="fr-CA" dirty="0" err="1" smtClean="0">
                <a:solidFill>
                  <a:srgbClr val="FFFF00"/>
                </a:solidFill>
              </a:rPr>
              <a:t>bec</a:t>
            </a:r>
            <a:r>
              <a:rPr lang="en-CA" dirty="0" smtClean="0">
                <a:solidFill>
                  <a:srgbClr val="FFFF00"/>
                </a:solidFill>
              </a:rPr>
              <a:t> Conference (</a:t>
            </a:r>
            <a:r>
              <a:rPr lang="fr-CA" dirty="0" smtClean="0">
                <a:solidFill>
                  <a:srgbClr val="FFFF00"/>
                </a:solidFill>
              </a:rPr>
              <a:t>Oct. </a:t>
            </a:r>
            <a:r>
              <a:rPr lang="fr-CA" dirty="0">
                <a:solidFill>
                  <a:srgbClr val="FFFF00"/>
                </a:solidFill>
              </a:rPr>
              <a:t>1864)</a:t>
            </a:r>
            <a:br>
              <a:rPr lang="fr-CA" dirty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492905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4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>
                <a:solidFill>
                  <a:srgbClr val="FFFF00"/>
                </a:solidFill>
              </a:rPr>
              <a:t>Quebec</a:t>
            </a:r>
            <a:r>
              <a:rPr lang="fr-CA" dirty="0" smtClean="0">
                <a:solidFill>
                  <a:srgbClr val="FFFF00"/>
                </a:solidFill>
              </a:rPr>
              <a:t> </a:t>
            </a:r>
            <a:r>
              <a:rPr lang="fr-CA" dirty="0" err="1" smtClean="0">
                <a:solidFill>
                  <a:srgbClr val="FFFF00"/>
                </a:solidFill>
              </a:rPr>
              <a:t>Conference</a:t>
            </a:r>
            <a:r>
              <a:rPr lang="fr-CA" dirty="0" smtClean="0">
                <a:solidFill>
                  <a:srgbClr val="FFFF00"/>
                </a:solidFill>
              </a:rPr>
              <a:t> (1864</a:t>
            </a:r>
            <a:r>
              <a:rPr lang="fr-CA" dirty="0">
                <a:solidFill>
                  <a:srgbClr val="FFFF00"/>
                </a:solidFill>
              </a:rPr>
              <a:t>)</a:t>
            </a:r>
            <a:br>
              <a:rPr lang="fr-CA" dirty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68952" cy="5152647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81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err="1">
                <a:solidFill>
                  <a:srgbClr val="FFFF00"/>
                </a:solidFill>
              </a:rPr>
              <a:t>Quebec</a:t>
            </a:r>
            <a:r>
              <a:rPr lang="fr-CA" dirty="0">
                <a:solidFill>
                  <a:srgbClr val="FFFF00"/>
                </a:solidFill>
              </a:rPr>
              <a:t> </a:t>
            </a:r>
            <a:r>
              <a:rPr lang="fr-CA" dirty="0" err="1">
                <a:solidFill>
                  <a:srgbClr val="FFFF00"/>
                </a:solidFill>
              </a:rPr>
              <a:t>Conference</a:t>
            </a:r>
            <a:r>
              <a:rPr lang="fr-CA" dirty="0">
                <a:solidFill>
                  <a:srgbClr val="FFFF00"/>
                </a:solidFill>
              </a:rPr>
              <a:t> (1864)</a:t>
            </a:r>
            <a:br>
              <a:rPr lang="fr-CA" dirty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68952" cy="4591102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51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3. </a:t>
            </a:r>
            <a:r>
              <a:rPr lang="fr-CA" b="1" u="sng" dirty="0" smtClean="0"/>
              <a:t>London </a:t>
            </a:r>
            <a:r>
              <a:rPr lang="fr-CA" b="1" u="sng" dirty="0" err="1" smtClean="0"/>
              <a:t>Conference</a:t>
            </a:r>
            <a:r>
              <a:rPr lang="en-CA" b="1" u="sng" dirty="0" smtClean="0"/>
              <a:t> </a:t>
            </a:r>
            <a:r>
              <a:rPr lang="en-CA" b="1" u="sng" dirty="0" smtClean="0"/>
              <a:t>(</a:t>
            </a:r>
            <a:r>
              <a:rPr lang="fr-CA" b="1" u="sng" dirty="0" smtClean="0"/>
              <a:t>Dec.1866</a:t>
            </a:r>
            <a:r>
              <a:rPr lang="fr-CA" b="1" u="sng" dirty="0" smtClean="0"/>
              <a:t>)</a:t>
            </a:r>
          </a:p>
          <a:p>
            <a:r>
              <a:rPr lang="fr-CA" dirty="0" smtClean="0"/>
              <a:t>4th </a:t>
            </a:r>
            <a:r>
              <a:rPr lang="fr-CA" dirty="0" err="1" smtClean="0"/>
              <a:t>step</a:t>
            </a:r>
            <a:r>
              <a:rPr lang="fr-CA" dirty="0" smtClean="0"/>
              <a:t> </a:t>
            </a:r>
            <a:r>
              <a:rPr lang="fr-CA" dirty="0" err="1" smtClean="0"/>
              <a:t>towards</a:t>
            </a:r>
            <a:r>
              <a:rPr lang="fr-CA" dirty="0" smtClean="0"/>
              <a:t> </a:t>
            </a:r>
            <a:r>
              <a:rPr lang="fr-CA" dirty="0" err="1" smtClean="0"/>
              <a:t>Confederation</a:t>
            </a:r>
            <a:endParaRPr lang="fr-CA" dirty="0" smtClean="0"/>
          </a:p>
          <a:p>
            <a:r>
              <a:rPr lang="fr-CA" b="1" u="sng" dirty="0" smtClean="0"/>
              <a:t>But</a:t>
            </a:r>
            <a:r>
              <a:rPr lang="fr-CA" dirty="0" smtClean="0"/>
              <a:t>: </a:t>
            </a:r>
            <a:r>
              <a:rPr lang="fr-CA" u="sng" dirty="0" err="1" smtClean="0"/>
              <a:t>Adopt</a:t>
            </a:r>
            <a:r>
              <a:rPr lang="fr-CA" u="sng" dirty="0" smtClean="0"/>
              <a:t> the </a:t>
            </a:r>
            <a:r>
              <a:rPr lang="fr-CA" u="sng" dirty="0" err="1" smtClean="0"/>
              <a:t>Costitution</a:t>
            </a:r>
            <a:r>
              <a:rPr lang="fr-CA" u="sng" dirty="0" smtClean="0"/>
              <a:t> </a:t>
            </a:r>
            <a:r>
              <a:rPr lang="fr-CA" dirty="0" smtClean="0"/>
              <a:t>(</a:t>
            </a:r>
            <a:r>
              <a:rPr lang="fr-CA" dirty="0" err="1" smtClean="0"/>
              <a:t>England</a:t>
            </a:r>
            <a:r>
              <a:rPr lang="fr-CA" dirty="0" smtClean="0"/>
              <a:t> </a:t>
            </a: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err="1" smtClean="0">
                <a:sym typeface="Wingdings" panose="05000000000000000000" pitchFamily="2" charset="2"/>
              </a:rPr>
              <a:t>Queen</a:t>
            </a:r>
            <a:r>
              <a:rPr lang="fr-CA" dirty="0" smtClean="0">
                <a:sym typeface="Wingdings" panose="05000000000000000000" pitchFamily="2" charset="2"/>
              </a:rPr>
              <a:t> </a:t>
            </a:r>
            <a:r>
              <a:rPr lang="fr-CA" dirty="0" smtClean="0"/>
              <a:t>Victoria</a:t>
            </a:r>
            <a:r>
              <a:rPr lang="fr-CA" dirty="0"/>
              <a:t>)</a:t>
            </a:r>
            <a:endParaRPr lang="fr-FR" dirty="0" smtClean="0"/>
          </a:p>
          <a:p>
            <a:pPr lvl="0"/>
            <a:r>
              <a:rPr lang="fr-CA" b="1" u="sng" dirty="0" smtClean="0"/>
              <a:t>Discussions</a:t>
            </a:r>
            <a:r>
              <a:rPr lang="fr-CA" dirty="0" smtClean="0"/>
              <a:t>: </a:t>
            </a:r>
          </a:p>
          <a:p>
            <a:pPr lvl="1"/>
            <a:r>
              <a:rPr lang="en-CA" dirty="0" smtClean="0"/>
              <a:t>Political system</a:t>
            </a:r>
            <a:endParaRPr lang="en-CA" sz="2400" dirty="0"/>
          </a:p>
          <a:p>
            <a:pPr lvl="1"/>
            <a:r>
              <a:rPr lang="fr-CA" dirty="0" err="1" smtClean="0"/>
              <a:t>Protect</a:t>
            </a:r>
            <a:r>
              <a:rPr lang="fr-CA" dirty="0" smtClean="0"/>
              <a:t> the </a:t>
            </a:r>
            <a:r>
              <a:rPr lang="fr-CA" dirty="0" err="1" smtClean="0"/>
              <a:t>minority</a:t>
            </a:r>
            <a:r>
              <a:rPr lang="fr-CA" dirty="0" smtClean="0"/>
              <a:t> English population in </a:t>
            </a:r>
            <a:r>
              <a:rPr lang="fr-CA" dirty="0" err="1" smtClean="0"/>
              <a:t>Quebec</a:t>
            </a:r>
            <a:endParaRPr lang="fr-CA" b="1" u="sng" dirty="0" smtClean="0"/>
          </a:p>
          <a:p>
            <a:pPr marL="457200" lvl="1" indent="0">
              <a:buNone/>
            </a:pPr>
            <a:r>
              <a:rPr lang="fr-CA" sz="4400" b="1" u="sng" dirty="0" smtClean="0"/>
              <a:t>***BNA on July 1st, 1867***</a:t>
            </a:r>
            <a:endParaRPr lang="en-CA" sz="4400" b="1" u="sng" dirty="0"/>
          </a:p>
        </p:txBody>
      </p:sp>
    </p:spTree>
    <p:extLst>
      <p:ext uri="{BB962C8B-B14F-4D97-AF65-F5344CB8AC3E}">
        <p14:creationId xmlns:p14="http://schemas.microsoft.com/office/powerpoint/2010/main" val="22554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London </a:t>
            </a:r>
            <a:r>
              <a:rPr lang="fr-CA" dirty="0" err="1" smtClean="0">
                <a:solidFill>
                  <a:srgbClr val="FFFF00"/>
                </a:solidFill>
              </a:rPr>
              <a:t>Conference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>
                <a:solidFill>
                  <a:srgbClr val="FFFF00"/>
                </a:solidFill>
              </a:rPr>
              <a:t>(</a:t>
            </a:r>
            <a:r>
              <a:rPr lang="fr-CA" dirty="0" smtClean="0">
                <a:solidFill>
                  <a:srgbClr val="FFFF00"/>
                </a:solidFill>
              </a:rPr>
              <a:t>Dec.1866</a:t>
            </a:r>
            <a:r>
              <a:rPr lang="fr-CA" dirty="0" smtClean="0">
                <a:solidFill>
                  <a:srgbClr val="FFFF00"/>
                </a:solidFill>
              </a:rPr>
              <a:t>)</a:t>
            </a:r>
            <a:r>
              <a:rPr lang="fr-CA" dirty="0">
                <a:solidFill>
                  <a:srgbClr val="FFFF00"/>
                </a:solidFill>
              </a:rPr>
              <a:t/>
            </a:r>
            <a:br>
              <a:rPr lang="fr-CA" dirty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5061037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48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888432" cy="631870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396358" cy="6336704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4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CA" sz="3800" dirty="0" smtClean="0"/>
              <a:t>BNA in 1867 </a:t>
            </a:r>
            <a:r>
              <a:rPr lang="fr-CA" sz="3800" dirty="0" smtClean="0"/>
              <a:t>= Canada </a:t>
            </a:r>
            <a:r>
              <a:rPr lang="fr-CA" sz="3800" dirty="0" err="1" smtClean="0"/>
              <a:t>becomes</a:t>
            </a:r>
            <a:r>
              <a:rPr lang="fr-CA" sz="3800" dirty="0" smtClean="0"/>
              <a:t> </a:t>
            </a:r>
            <a:r>
              <a:rPr lang="fr-CA" sz="3800" dirty="0" err="1" smtClean="0"/>
              <a:t>independent</a:t>
            </a:r>
            <a:r>
              <a:rPr lang="fr-CA" sz="3800" dirty="0" smtClean="0"/>
              <a:t>?....</a:t>
            </a:r>
            <a:endParaRPr lang="fr-CA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700" dirty="0" smtClean="0"/>
              <a:t>Not </a:t>
            </a:r>
            <a:r>
              <a:rPr lang="fr-FR" sz="4700" dirty="0" err="1" smtClean="0"/>
              <a:t>exactly</a:t>
            </a:r>
            <a:r>
              <a:rPr lang="fr-FR" sz="4700" dirty="0" smtClean="0"/>
              <a:t>…</a:t>
            </a:r>
            <a:endParaRPr lang="fr-FR" sz="4700" dirty="0" smtClean="0"/>
          </a:p>
          <a:p>
            <a:pPr lvl="0"/>
            <a:r>
              <a:rPr lang="fr-CA" dirty="0" smtClean="0"/>
              <a:t>Canada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b="1" u="sng" dirty="0" smtClean="0"/>
              <a:t>Dominion</a:t>
            </a:r>
            <a:r>
              <a:rPr lang="fr-CA" dirty="0" smtClean="0"/>
              <a:t> </a:t>
            </a:r>
            <a:r>
              <a:rPr lang="fr-CA" dirty="0"/>
              <a:t>i</a:t>
            </a:r>
            <a:r>
              <a:rPr lang="fr-CA" dirty="0" smtClean="0"/>
              <a:t>n </a:t>
            </a:r>
            <a:r>
              <a:rPr lang="fr-CA" dirty="0" smtClean="0"/>
              <a:t>1867</a:t>
            </a:r>
            <a:endParaRPr lang="en-CA" dirty="0"/>
          </a:p>
          <a:p>
            <a:pPr lvl="0"/>
            <a:r>
              <a:rPr lang="en-CA" dirty="0" smtClean="0"/>
              <a:t>The governor general represents the Queen in Canada</a:t>
            </a:r>
            <a:endParaRPr lang="en-CA" dirty="0"/>
          </a:p>
          <a:p>
            <a:pPr lvl="0"/>
            <a:r>
              <a:rPr lang="en-CA" dirty="0" smtClean="0"/>
              <a:t>Canada still fights in British wars</a:t>
            </a:r>
            <a:endParaRPr lang="en-CA" dirty="0"/>
          </a:p>
          <a:p>
            <a:pPr lvl="0"/>
            <a:r>
              <a:rPr lang="en-CA" dirty="0" smtClean="0"/>
              <a:t>Canada can’t sign international treaties</a:t>
            </a:r>
            <a:endParaRPr lang="en-CA" dirty="0"/>
          </a:p>
          <a:p>
            <a:pPr lvl="0"/>
            <a:r>
              <a:rPr lang="en-CA" dirty="0" smtClean="0"/>
              <a:t>It cannot represent itself in other countries (no diplomats)</a:t>
            </a:r>
            <a:endParaRPr lang="en-CA" dirty="0"/>
          </a:p>
          <a:p>
            <a:pPr lvl="0"/>
            <a:r>
              <a:rPr lang="en-CA" dirty="0" smtClean="0"/>
              <a:t>England can step in on any Canadian laws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85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 </a:t>
            </a:r>
            <a:r>
              <a:rPr lang="en-CA" dirty="0" smtClean="0"/>
              <a:t>in </a:t>
            </a:r>
            <a:r>
              <a:rPr lang="en-CA" dirty="0" smtClean="0"/>
              <a:t>1867: 4 Provinces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4100264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u="sng" dirty="0" smtClean="0"/>
              <a:t> </a:t>
            </a:r>
            <a:r>
              <a:rPr lang="fr-CA" u="sng" dirty="0" smtClean="0"/>
              <a:t>4 </a:t>
            </a:r>
            <a:r>
              <a:rPr lang="fr-CA" u="sng" dirty="0" smtClean="0"/>
              <a:t>first provinces</a:t>
            </a:r>
            <a:r>
              <a:rPr lang="fr-CA" dirty="0" smtClean="0"/>
              <a:t>:</a:t>
            </a:r>
          </a:p>
          <a:p>
            <a:r>
              <a:rPr lang="fr-CA" dirty="0" smtClean="0"/>
              <a:t>Ontario, Québec, </a:t>
            </a:r>
            <a:r>
              <a:rPr lang="fr-CA" dirty="0" smtClean="0"/>
              <a:t>New Brunswick</a:t>
            </a:r>
            <a:r>
              <a:rPr lang="fr-CA" dirty="0" smtClean="0"/>
              <a:t>, </a:t>
            </a:r>
            <a:r>
              <a:rPr lang="fr-CA" dirty="0" smtClean="0"/>
              <a:t>Nova </a:t>
            </a:r>
            <a:r>
              <a:rPr lang="fr-CA" dirty="0" err="1" smtClean="0"/>
              <a:t>Scotia</a:t>
            </a:r>
            <a:endParaRPr lang="fr-CA" dirty="0" smtClean="0"/>
          </a:p>
          <a:p>
            <a:pPr>
              <a:buNone/>
            </a:pPr>
            <a:r>
              <a:rPr lang="fr-CA" u="sng" dirty="0" smtClean="0"/>
              <a:t>Colonies </a:t>
            </a:r>
            <a:r>
              <a:rPr lang="fr-CA" u="sng" dirty="0" smtClean="0"/>
              <a:t> </a:t>
            </a:r>
            <a:r>
              <a:rPr lang="fr-CA" u="sng" dirty="0" err="1" smtClean="0"/>
              <a:t>that</a:t>
            </a:r>
            <a:r>
              <a:rPr lang="fr-CA" u="sng" dirty="0" smtClean="0"/>
              <a:t> </a:t>
            </a:r>
            <a:r>
              <a:rPr lang="fr-CA" u="sng" dirty="0" err="1" smtClean="0"/>
              <a:t>did</a:t>
            </a:r>
            <a:r>
              <a:rPr lang="fr-CA" u="sng" dirty="0" smtClean="0"/>
              <a:t> not </a:t>
            </a:r>
            <a:r>
              <a:rPr lang="fr-CA" u="sng" dirty="0" err="1" smtClean="0"/>
              <a:t>join</a:t>
            </a:r>
            <a:r>
              <a:rPr lang="fr-CA" dirty="0" smtClean="0"/>
              <a:t>:</a:t>
            </a:r>
            <a:endParaRPr lang="fr-CA" dirty="0" smtClean="0"/>
          </a:p>
          <a:p>
            <a:r>
              <a:rPr lang="fr-CA" dirty="0" smtClean="0"/>
              <a:t>PEI</a:t>
            </a:r>
            <a:endParaRPr lang="fr-CA" dirty="0" smtClean="0"/>
          </a:p>
          <a:p>
            <a:r>
              <a:rPr lang="en-CA" dirty="0" err="1" smtClean="0"/>
              <a:t>Noufoundland</a:t>
            </a:r>
            <a:endParaRPr lang="fr-FR" dirty="0" smtClean="0"/>
          </a:p>
          <a:p>
            <a:endParaRPr lang="fr-CA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8" name="Content Placeholder 7" descr="ca-1867-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392488" cy="4176464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67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Charles </a:t>
            </a:r>
            <a:r>
              <a:rPr lang="en-CA" sz="4800" dirty="0" smtClean="0"/>
              <a:t>Tupper-NS</a:t>
            </a:r>
            <a:endParaRPr lang="fr-CA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340768"/>
            <a:ext cx="3799685" cy="4680520"/>
          </a:xfrm>
          <a:ln w="28575"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29" y="1340768"/>
            <a:ext cx="3661143" cy="468052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76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fr-FR" dirty="0" err="1" smtClean="0"/>
              <a:t>Ractions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Confederation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16288" cy="5517232"/>
          </a:xfrm>
        </p:spPr>
        <p:txBody>
          <a:bodyPr>
            <a:normAutofit/>
          </a:bodyPr>
          <a:lstStyle/>
          <a:p>
            <a:r>
              <a:rPr lang="fr-CA" u="sng" dirty="0" err="1" smtClean="0"/>
              <a:t>Brittish</a:t>
            </a:r>
            <a:r>
              <a:rPr lang="fr-CA" u="sng" dirty="0" smtClean="0"/>
              <a:t> </a:t>
            </a:r>
            <a:r>
              <a:rPr lang="fr-CA" u="sng" dirty="0" err="1" smtClean="0"/>
              <a:t>Govt</a:t>
            </a:r>
            <a:r>
              <a:rPr lang="fr-CA" u="sng" dirty="0" smtClean="0"/>
              <a:t>.</a:t>
            </a:r>
            <a:endParaRPr lang="fr-CA" dirty="0" smtClean="0"/>
          </a:p>
          <a:p>
            <a:pPr lvl="1"/>
            <a:r>
              <a:rPr lang="fr-CA" dirty="0" smtClean="0"/>
              <a:t>Happy – </a:t>
            </a:r>
            <a:r>
              <a:rPr lang="fr-CA" dirty="0" err="1" smtClean="0"/>
              <a:t>they</a:t>
            </a:r>
            <a:r>
              <a:rPr lang="fr-CA" dirty="0" smtClean="0"/>
              <a:t> do not have to </a:t>
            </a:r>
            <a:r>
              <a:rPr lang="fr-CA" dirty="0" err="1" smtClean="0"/>
              <a:t>pay</a:t>
            </a:r>
            <a:r>
              <a:rPr lang="fr-CA" dirty="0" smtClean="0"/>
              <a:t> to </a:t>
            </a:r>
            <a:r>
              <a:rPr lang="fr-CA" dirty="0" err="1" smtClean="0"/>
              <a:t>defend</a:t>
            </a:r>
            <a:r>
              <a:rPr lang="fr-CA" dirty="0" smtClean="0"/>
              <a:t> Canada</a:t>
            </a:r>
            <a:endParaRPr lang="fr-CA" dirty="0" smtClean="0"/>
          </a:p>
          <a:p>
            <a:r>
              <a:rPr lang="fr-CA" u="sng" dirty="0" smtClean="0"/>
              <a:t>maritimes</a:t>
            </a:r>
            <a:r>
              <a:rPr lang="fr-CA" dirty="0" smtClean="0"/>
              <a:t>:</a:t>
            </a:r>
          </a:p>
          <a:p>
            <a:pPr lvl="1"/>
            <a:r>
              <a:rPr lang="fr-CA" dirty="0" err="1" smtClean="0"/>
              <a:t>Some</a:t>
            </a:r>
            <a:r>
              <a:rPr lang="fr-CA" dirty="0" smtClean="0"/>
              <a:t> anti-</a:t>
            </a:r>
            <a:r>
              <a:rPr lang="fr-CA" dirty="0" err="1" smtClean="0"/>
              <a:t>confederation</a:t>
            </a:r>
            <a:r>
              <a:rPr lang="fr-CA" dirty="0" smtClean="0"/>
              <a:t> sentiments</a:t>
            </a:r>
            <a:endParaRPr lang="fr-CA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en-CA" dirty="0"/>
          </a:p>
        </p:txBody>
      </p:sp>
      <p:pic>
        <p:nvPicPr>
          <p:cNvPr id="5" name="Content Placeholder 4" descr="383px-Proclamation_Canadian_Confedera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528392" cy="5311483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68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Leonard </a:t>
            </a:r>
            <a:r>
              <a:rPr lang="en-CA" dirty="0" smtClean="0"/>
              <a:t>Tilley-NB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922387" cy="4824536"/>
          </a:xfrm>
          <a:ln w="28575"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870350" cy="482453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05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John Hamilton Grey- </a:t>
            </a:r>
            <a:r>
              <a:rPr lang="fr-CA" dirty="0" smtClean="0"/>
              <a:t>PEI</a:t>
            </a:r>
            <a:endParaRPr lang="fr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744416" cy="5142332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22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Conferences</a:t>
            </a:r>
            <a:r>
              <a:rPr lang="fr-FR" dirty="0" smtClean="0"/>
              <a:t> (meetings)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</a:t>
            </a:r>
            <a:r>
              <a:rPr lang="fr-FR" dirty="0" err="1" smtClean="0"/>
              <a:t>confederation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CA" b="1" u="sng" dirty="0" smtClean="0"/>
              <a:t>Charlottetown</a:t>
            </a:r>
            <a:r>
              <a:rPr lang="en-CA" b="1" u="sng" dirty="0" smtClean="0"/>
              <a:t> Conference (</a:t>
            </a:r>
            <a:r>
              <a:rPr lang="fr-CA" b="1" u="sng" dirty="0" smtClean="0"/>
              <a:t>Sept 1864)</a:t>
            </a:r>
          </a:p>
          <a:p>
            <a:r>
              <a:rPr lang="fr-CA" dirty="0" smtClean="0"/>
              <a:t>2</a:t>
            </a:r>
            <a:r>
              <a:rPr lang="fr-CA" baseline="30000" dirty="0" smtClean="0"/>
              <a:t>nd</a:t>
            </a:r>
            <a:r>
              <a:rPr lang="fr-CA" dirty="0" smtClean="0"/>
              <a:t> </a:t>
            </a:r>
            <a:r>
              <a:rPr lang="fr-CA" dirty="0" err="1" smtClean="0"/>
              <a:t>step</a:t>
            </a:r>
            <a:r>
              <a:rPr lang="fr-CA" dirty="0" smtClean="0"/>
              <a:t> </a:t>
            </a:r>
            <a:r>
              <a:rPr lang="fr-CA" dirty="0" err="1" smtClean="0"/>
              <a:t>towards</a:t>
            </a:r>
            <a:r>
              <a:rPr lang="fr-CA" dirty="0" smtClean="0"/>
              <a:t> </a:t>
            </a:r>
            <a:r>
              <a:rPr lang="fr-CA" dirty="0" err="1" smtClean="0"/>
              <a:t>Confederation</a:t>
            </a:r>
            <a:endParaRPr lang="fr-CA" dirty="0" smtClean="0"/>
          </a:p>
          <a:p>
            <a:r>
              <a:rPr lang="fr-CA" b="1" u="sng" dirty="0" smtClean="0"/>
              <a:t>Goal</a:t>
            </a:r>
            <a:r>
              <a:rPr lang="fr-CA" dirty="0" smtClean="0"/>
              <a:t>: Maritimes </a:t>
            </a:r>
            <a:r>
              <a:rPr lang="fr-CA" dirty="0" err="1" smtClean="0"/>
              <a:t>joining</a:t>
            </a:r>
            <a:r>
              <a:rPr lang="fr-CA" dirty="0" smtClean="0"/>
              <a:t> Canada(s)</a:t>
            </a:r>
            <a:endParaRPr lang="fr-CA" dirty="0" smtClean="0"/>
          </a:p>
          <a:p>
            <a:r>
              <a:rPr lang="fr-CA" b="1" u="sng" dirty="0" smtClean="0"/>
              <a:t>Discussions</a:t>
            </a:r>
            <a:r>
              <a:rPr lang="fr-CA" dirty="0" smtClean="0"/>
              <a:t>:</a:t>
            </a:r>
          </a:p>
          <a:p>
            <a:pPr lvl="1"/>
            <a:r>
              <a:rPr lang="fr-CA" dirty="0" smtClean="0"/>
              <a:t>New </a:t>
            </a:r>
            <a:r>
              <a:rPr lang="fr-CA" dirty="0" err="1" smtClean="0"/>
              <a:t>railway</a:t>
            </a:r>
            <a:r>
              <a:rPr lang="fr-CA" dirty="0" smtClean="0"/>
              <a:t> </a:t>
            </a:r>
            <a:r>
              <a:rPr lang="fr-CA" dirty="0" err="1" smtClean="0"/>
              <a:t>needed</a:t>
            </a:r>
            <a:endParaRPr lang="fr-CA" dirty="0" smtClean="0"/>
          </a:p>
          <a:p>
            <a:r>
              <a:rPr lang="fr-CA" b="1" u="sng" dirty="0" smtClean="0"/>
              <a:t>Résultat</a:t>
            </a:r>
            <a:r>
              <a:rPr lang="fr-CA" dirty="0" smtClean="0"/>
              <a:t>: </a:t>
            </a:r>
            <a:r>
              <a:rPr lang="fr-CA" dirty="0" err="1" smtClean="0"/>
              <a:t>Principle</a:t>
            </a:r>
            <a:r>
              <a:rPr lang="fr-CA" dirty="0" smtClean="0"/>
              <a:t> of Union </a:t>
            </a:r>
            <a:r>
              <a:rPr lang="fr-CA" dirty="0" err="1" smtClean="0"/>
              <a:t>with</a:t>
            </a:r>
            <a:r>
              <a:rPr lang="fr-CA" dirty="0" smtClean="0"/>
              <a:t> Canada(s) </a:t>
            </a:r>
            <a:r>
              <a:rPr lang="fr-CA" dirty="0" err="1" smtClean="0"/>
              <a:t>accepted</a:t>
            </a:r>
            <a:endParaRPr lang="fr-CA" u="sng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37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4008" y="1124744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Charlottetown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>
                <a:solidFill>
                  <a:srgbClr val="FFFF00"/>
                </a:solidFill>
              </a:rPr>
              <a:t>(</a:t>
            </a:r>
            <a:r>
              <a:rPr lang="fr-CA" dirty="0">
                <a:solidFill>
                  <a:srgbClr val="FFFF00"/>
                </a:solidFill>
              </a:rPr>
              <a:t>Sept 1864)</a:t>
            </a:r>
            <a:br>
              <a:rPr lang="fr-CA" dirty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20480" cy="3528392"/>
          </a:xfrm>
          <a:ln w="25400"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40" y="3068960"/>
            <a:ext cx="4204900" cy="3641443"/>
          </a:xfrm>
          <a:ln w="28575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2987824" y="1844824"/>
            <a:ext cx="360040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47864" y="2132856"/>
            <a:ext cx="1656184" cy="16561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04248" y="4941168"/>
            <a:ext cx="360040" cy="28803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5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CA" sz="4200" dirty="0" smtClean="0">
                <a:solidFill>
                  <a:srgbClr val="FFFF00"/>
                </a:solidFill>
              </a:rPr>
              <a:t>Charlottetown</a:t>
            </a:r>
            <a:r>
              <a:rPr lang="en-CA" sz="4200" dirty="0" smtClean="0">
                <a:solidFill>
                  <a:srgbClr val="FFFF00"/>
                </a:solidFill>
              </a:rPr>
              <a:t> Conference (</a:t>
            </a:r>
            <a:r>
              <a:rPr lang="fr-CA" sz="4200" dirty="0">
                <a:solidFill>
                  <a:srgbClr val="FFFF00"/>
                </a:solidFill>
              </a:rPr>
              <a:t>Sept 1864)</a:t>
            </a:r>
            <a:r>
              <a:rPr lang="fr-CA" dirty="0">
                <a:solidFill>
                  <a:srgbClr val="FFFF00"/>
                </a:solidFill>
              </a:rPr>
              <a:t/>
            </a:r>
            <a:br>
              <a:rPr lang="fr-CA" dirty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944" cy="479227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18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4048" y="1124744"/>
            <a:ext cx="3888432" cy="1143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Charlottetown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r>
              <a:rPr lang="en-CA" dirty="0">
                <a:solidFill>
                  <a:srgbClr val="FFFF00"/>
                </a:solidFill>
              </a:rPr>
              <a:t>(</a:t>
            </a:r>
            <a:r>
              <a:rPr lang="fr-CA" dirty="0">
                <a:solidFill>
                  <a:srgbClr val="FFFF00"/>
                </a:solidFill>
              </a:rPr>
              <a:t>Sept </a:t>
            </a:r>
            <a:r>
              <a:rPr lang="fr-CA" dirty="0" smtClean="0">
                <a:solidFill>
                  <a:srgbClr val="FFFF00"/>
                </a:solidFill>
              </a:rPr>
              <a:t>1864)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665307" cy="3312368"/>
          </a:xfrm>
          <a:ln w="28575"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3016"/>
            <a:ext cx="4320480" cy="3020444"/>
          </a:xfr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3528" y="3913544"/>
            <a:ext cx="3835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FFFF00"/>
                </a:solidFill>
              </a:rPr>
              <a:t>‘Province House’: </a:t>
            </a:r>
            <a:r>
              <a:rPr lang="fr-FR" sz="4000" dirty="0">
                <a:solidFill>
                  <a:srgbClr val="FFFF00"/>
                </a:solidFill>
              </a:rPr>
              <a:t>site </a:t>
            </a:r>
            <a:r>
              <a:rPr lang="fr-FR" sz="4000" dirty="0" smtClean="0">
                <a:solidFill>
                  <a:srgbClr val="FFFF00"/>
                </a:solidFill>
              </a:rPr>
              <a:t>of the </a:t>
            </a:r>
            <a:r>
              <a:rPr lang="fr-FR" sz="4000" dirty="0" err="1" smtClean="0">
                <a:solidFill>
                  <a:srgbClr val="FFFF00"/>
                </a:solidFill>
              </a:rPr>
              <a:t>conference</a:t>
            </a:r>
            <a:endParaRPr lang="en-CA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1124744"/>
            <a:ext cx="3898776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FFFF00"/>
                </a:solidFill>
              </a:rPr>
              <a:t>‘Province House’: </a:t>
            </a:r>
            <a:r>
              <a:rPr lang="fr-FR" dirty="0">
                <a:solidFill>
                  <a:srgbClr val="FFFF00"/>
                </a:solidFill>
              </a:rPr>
              <a:t>site of the </a:t>
            </a:r>
            <a:r>
              <a:rPr lang="fr-FR" dirty="0" err="1">
                <a:solidFill>
                  <a:srgbClr val="FFFF00"/>
                </a:solidFill>
              </a:rPr>
              <a:t>conference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509308" cy="3600400"/>
          </a:xfrm>
          <a:ln w="28575"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56258"/>
            <a:ext cx="4162152" cy="311783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20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On-screen Show (4:3)</PresentationFormat>
  <Paragraphs>65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What did the Maritime Colonies want?  </vt:lpstr>
      <vt:lpstr>Charles Tupper-NS</vt:lpstr>
      <vt:lpstr>Leonard Tilley-NB</vt:lpstr>
      <vt:lpstr>John Hamilton Grey- PEI</vt:lpstr>
      <vt:lpstr>Conferences (meetings) that led to confederation</vt:lpstr>
      <vt:lpstr>Charlottetown (Sept 1864) </vt:lpstr>
      <vt:lpstr>Charlottetown Conference (Sept 1864) </vt:lpstr>
      <vt:lpstr>Charlottetown (Sept 1864)</vt:lpstr>
      <vt:lpstr>‘Province House’: site of the conference</vt:lpstr>
      <vt:lpstr>PowerPoint Presentation</vt:lpstr>
      <vt:lpstr>Québec Conference (Oct. 1864) </vt:lpstr>
      <vt:lpstr>Quebec Conference (Oct. 1864) </vt:lpstr>
      <vt:lpstr>Quebec Conference (1864) </vt:lpstr>
      <vt:lpstr>Quebec Conference (1864) </vt:lpstr>
      <vt:lpstr>PowerPoint Presentation</vt:lpstr>
      <vt:lpstr>London Conference (Dec.1866) </vt:lpstr>
      <vt:lpstr>PowerPoint Presentation</vt:lpstr>
      <vt:lpstr>BNA in 1867 = Canada becomes independent?....</vt:lpstr>
      <vt:lpstr>Canada in 1867: 4 Provinces</vt:lpstr>
      <vt:lpstr>Ractions towards Confederation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the Maritime Colonies want?  </dc:title>
  <dc:creator>Sarah</dc:creator>
  <cp:lastModifiedBy>Sarah</cp:lastModifiedBy>
  <cp:revision>1</cp:revision>
  <dcterms:created xsi:type="dcterms:W3CDTF">2013-12-30T03:49:50Z</dcterms:created>
  <dcterms:modified xsi:type="dcterms:W3CDTF">2013-12-30T03:50:42Z</dcterms:modified>
</cp:coreProperties>
</file>