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5" r:id="rId6"/>
    <p:sldId id="276" r:id="rId7"/>
    <p:sldId id="277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E8C2-1F95-40B5-8F28-904BE257400E}" type="datetimeFigureOut">
              <a:rPr lang="en-CA" smtClean="0"/>
              <a:t>03/01/2014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83AD-6D08-47D5-B9D8-DA193C63AE9F}" type="slidenum">
              <a:rPr lang="en-CA" smtClean="0"/>
              <a:t>‹#›</a:t>
            </a:fld>
            <a:endParaRPr lang="en-C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36304"/>
          </a:xfrm>
        </p:spPr>
        <p:txBody>
          <a:bodyPr>
            <a:normAutofit/>
          </a:bodyPr>
          <a:lstStyle/>
          <a:p>
            <a:r>
              <a:rPr lang="fr-CA" sz="5000" u="sng" dirty="0" err="1" smtClean="0"/>
              <a:t>Prosperity</a:t>
            </a:r>
            <a:r>
              <a:rPr lang="fr-CA" sz="5000" u="sng" dirty="0" smtClean="0"/>
              <a:t> and </a:t>
            </a:r>
            <a:r>
              <a:rPr lang="fr-CA" sz="5000" u="sng" dirty="0" err="1" smtClean="0"/>
              <a:t>Nationalism</a:t>
            </a:r>
            <a:r>
              <a:rPr lang="fr-CA" sz="5000" u="sng" dirty="0" smtClean="0"/>
              <a:t> in the </a:t>
            </a:r>
            <a:r>
              <a:rPr lang="fr-CA" sz="5000" u="sng" dirty="0" err="1" smtClean="0"/>
              <a:t>early</a:t>
            </a:r>
            <a:r>
              <a:rPr lang="fr-CA" sz="5000" u="sng" dirty="0" smtClean="0"/>
              <a:t> 1900s</a:t>
            </a:r>
            <a:endParaRPr lang="fr-CA" sz="5000" u="sng" dirty="0"/>
          </a:p>
        </p:txBody>
      </p:sp>
      <p:pic>
        <p:nvPicPr>
          <p:cNvPr id="4" name="Picture 3" descr="Canada_provinces_1905-19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616624" cy="38180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tish Empire Map 185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795285" cy="4104456"/>
          </a:xfrm>
        </p:spPr>
      </p:pic>
      <p:sp>
        <p:nvSpPr>
          <p:cNvPr id="2" name="TextBox 1"/>
          <p:cNvSpPr txBox="1"/>
          <p:nvPr/>
        </p:nvSpPr>
        <p:spPr>
          <a:xfrm>
            <a:off x="2345018" y="5157192"/>
            <a:ext cx="4675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British Empire 1850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Some British colonies in 1880-1914</a:t>
            </a:r>
            <a:endParaRPr lang="en-CA" dirty="0"/>
          </a:p>
        </p:txBody>
      </p:sp>
      <p:pic>
        <p:nvPicPr>
          <p:cNvPr id="4" name="Content Placeholder 3" descr="Africa Map 1880-1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00021"/>
            <a:ext cx="6696744" cy="5641347"/>
          </a:xfrm>
        </p:spPr>
      </p:pic>
      <p:sp>
        <p:nvSpPr>
          <p:cNvPr id="5" name="Oval 4"/>
          <p:cNvSpPr/>
          <p:nvPr/>
        </p:nvSpPr>
        <p:spPr>
          <a:xfrm>
            <a:off x="5076056" y="1052736"/>
            <a:ext cx="1224136" cy="2376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 rot="706494">
            <a:off x="5119006" y="4281183"/>
            <a:ext cx="1008112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940152" y="3284984"/>
            <a:ext cx="6396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779912" y="2564904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CA" dirty="0" smtClean="0"/>
              <a:t>British Empire by 1910</a:t>
            </a:r>
            <a:endParaRPr lang="en-CA" dirty="0"/>
          </a:p>
        </p:txBody>
      </p:sp>
      <p:pic>
        <p:nvPicPr>
          <p:cNvPr id="4" name="Content Placeholder 3" descr="British Empire Map 1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82785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tish Empire Map 19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083225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tish Empire Map 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8092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1824"/>
            <a:ext cx="2602632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England has many arms reaching to several colonies</a:t>
            </a:r>
            <a:endParaRPr lang="en-CA" dirty="0"/>
          </a:p>
        </p:txBody>
      </p:sp>
      <p:pic>
        <p:nvPicPr>
          <p:cNvPr id="5" name="Content Placeholder 4" descr="devilf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5832648" cy="6043333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CA" dirty="0" smtClean="0"/>
              <a:t>Using India for tea</a:t>
            </a:r>
            <a:endParaRPr lang="en-CA" dirty="0"/>
          </a:p>
        </p:txBody>
      </p:sp>
      <p:pic>
        <p:nvPicPr>
          <p:cNvPr id="4" name="Content Placeholder 3" descr="june_0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74624"/>
            <a:ext cx="7344816" cy="5722728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Canadian Stamp 1998 </a:t>
            </a:r>
            <a:r>
              <a:rPr lang="en-CA" dirty="0" smtClean="0">
                <a:sym typeface="Wingdings" panose="05000000000000000000" pitchFamily="2" charset="2"/>
              </a:rPr>
              <a:t> showing as part of the Empire</a:t>
            </a:r>
            <a:endParaRPr lang="en-CA" dirty="0"/>
          </a:p>
        </p:txBody>
      </p:sp>
      <p:pic>
        <p:nvPicPr>
          <p:cNvPr id="4" name="Content Placeholder 3" descr="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3344"/>
            <a:ext cx="6793907" cy="5186016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en-CA" sz="5400" dirty="0"/>
              <a:t>Economic Power</a:t>
            </a:r>
            <a:endParaRPr lang="en-CA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51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CA" sz="4800" u="sng" dirty="0" smtClean="0"/>
              <a:t>United States</a:t>
            </a:r>
            <a:endParaRPr lang="en-CA" sz="4800" u="sng" dirty="0"/>
          </a:p>
          <a:p>
            <a:pPr lvl="1"/>
            <a:r>
              <a:rPr lang="fr-CA" dirty="0" err="1" smtClean="0"/>
              <a:t>Industrial</a:t>
            </a:r>
            <a:r>
              <a:rPr lang="fr-CA" dirty="0" smtClean="0"/>
              <a:t> power</a:t>
            </a:r>
          </a:p>
          <a:p>
            <a:pPr lvl="1"/>
            <a:r>
              <a:rPr lang="fr-CA" dirty="0" smtClean="0">
                <a:sym typeface="Wingdings" pitchFamily="2" charset="2"/>
              </a:rPr>
              <a:t>Large population</a:t>
            </a:r>
          </a:p>
          <a:p>
            <a:pPr lvl="1"/>
            <a:r>
              <a:rPr lang="fr-CA" dirty="0" err="1" smtClean="0">
                <a:sym typeface="Wingdings" pitchFamily="2" charset="2"/>
              </a:rPr>
              <a:t>Producing</a:t>
            </a:r>
            <a:r>
              <a:rPr lang="fr-CA" dirty="0" smtClean="0">
                <a:sym typeface="Wingdings" pitchFamily="2" charset="2"/>
              </a:rPr>
              <a:t> lots of </a:t>
            </a:r>
            <a:r>
              <a:rPr lang="fr-CA" dirty="0" err="1" smtClean="0">
                <a:sym typeface="Wingdings" pitchFamily="2" charset="2"/>
              </a:rPr>
              <a:t>products</a:t>
            </a:r>
            <a:r>
              <a:rPr lang="fr-CA" dirty="0" smtClean="0">
                <a:sym typeface="Wingdings" pitchFamily="2" charset="2"/>
              </a:rPr>
              <a:t> </a:t>
            </a:r>
            <a:r>
              <a:rPr lang="fr-CA" dirty="0" err="1" smtClean="0">
                <a:sym typeface="Wingdings" pitchFamily="2" charset="2"/>
              </a:rPr>
              <a:t>making</a:t>
            </a:r>
            <a:r>
              <a:rPr lang="fr-CA" dirty="0" smtClean="0">
                <a:sym typeface="Wingdings" pitchFamily="2" charset="2"/>
              </a:rPr>
              <a:t> lots of $$$</a:t>
            </a:r>
          </a:p>
          <a:p>
            <a:pPr lvl="1"/>
            <a:r>
              <a:rPr lang="fr-CA" dirty="0" err="1" smtClean="0"/>
              <a:t>Expansionism</a:t>
            </a:r>
            <a:r>
              <a:rPr lang="fr-CA" dirty="0" smtClean="0"/>
              <a:t> : Capital and  technologie (Ford Motors)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Autofit/>
          </a:bodyPr>
          <a:lstStyle/>
          <a:p>
            <a:r>
              <a:rPr lang="en-CA" sz="5400" dirty="0"/>
              <a:t>Economic Power</a:t>
            </a:r>
            <a:endParaRPr lang="en-CA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CA" sz="4400" u="sng" dirty="0" smtClean="0"/>
              <a:t>Canada</a:t>
            </a:r>
            <a:endParaRPr lang="en-CA" sz="4400" u="sng" dirty="0" smtClean="0"/>
          </a:p>
          <a:p>
            <a:pPr lvl="1"/>
            <a:r>
              <a:rPr lang="fr-CA" sz="2600" dirty="0" err="1" smtClean="0"/>
              <a:t>Expnsion</a:t>
            </a:r>
            <a:r>
              <a:rPr lang="fr-CA" sz="2600" dirty="0" smtClean="0"/>
              <a:t> </a:t>
            </a:r>
            <a:r>
              <a:rPr lang="fr-CA" sz="2600" dirty="0" err="1" smtClean="0"/>
              <a:t>towards</a:t>
            </a:r>
            <a:r>
              <a:rPr lang="fr-CA" sz="2600" dirty="0" smtClean="0"/>
              <a:t> the West: </a:t>
            </a:r>
            <a:r>
              <a:rPr lang="fr-CA" sz="2600" dirty="0"/>
              <a:t>« wheat boom » </a:t>
            </a:r>
            <a:r>
              <a:rPr lang="fr-CA" sz="2600" dirty="0" err="1" smtClean="0"/>
              <a:t>farming</a:t>
            </a:r>
            <a:endParaRPr lang="fr-CA" sz="2600" dirty="0" smtClean="0"/>
          </a:p>
          <a:p>
            <a:pPr lvl="1"/>
            <a:r>
              <a:rPr lang="fr-CA" sz="2600" dirty="0" err="1" smtClean="0"/>
              <a:t>Minister</a:t>
            </a:r>
            <a:r>
              <a:rPr lang="fr-CA" sz="2600" dirty="0" smtClean="0"/>
              <a:t> of the </a:t>
            </a:r>
            <a:r>
              <a:rPr lang="fr-CA" sz="2600" dirty="0" err="1" smtClean="0"/>
              <a:t>interior</a:t>
            </a:r>
            <a:r>
              <a:rPr lang="fr-CA" sz="2600" dirty="0" smtClean="0"/>
              <a:t> </a:t>
            </a:r>
            <a:r>
              <a:rPr lang="fr-CA" sz="2600" u="sng" dirty="0" smtClean="0"/>
              <a:t>Clifford </a:t>
            </a:r>
            <a:r>
              <a:rPr lang="fr-CA" sz="2600" u="sng" dirty="0" err="1"/>
              <a:t>Sifton</a:t>
            </a:r>
            <a:r>
              <a:rPr lang="fr-CA" sz="2600" u="sng" dirty="0"/>
              <a:t> </a:t>
            </a:r>
            <a:r>
              <a:rPr lang="fr-CA" sz="2600" dirty="0" smtClean="0">
                <a:sym typeface="Wingdings" pitchFamily="2" charset="2"/>
              </a:rPr>
              <a:t></a:t>
            </a:r>
            <a:r>
              <a:rPr lang="fr-CA" sz="2600" dirty="0" err="1" smtClean="0"/>
              <a:t>Raise</a:t>
            </a:r>
            <a:r>
              <a:rPr lang="fr-CA" sz="2600" dirty="0" smtClean="0"/>
              <a:t> the population 3 million immigrants (1900-1911</a:t>
            </a:r>
            <a:r>
              <a:rPr lang="fr-CA" sz="2600" dirty="0" smtClean="0"/>
              <a:t>)</a:t>
            </a:r>
            <a:endParaRPr lang="en-CA" sz="2600" dirty="0" smtClean="0"/>
          </a:p>
          <a:p>
            <a:pPr lvl="1"/>
            <a:r>
              <a:rPr lang="fr-CA" sz="2400" dirty="0" smtClean="0"/>
              <a:t>More </a:t>
            </a:r>
            <a:r>
              <a:rPr lang="fr-CA" sz="2400" dirty="0" err="1" smtClean="0"/>
              <a:t>railways</a:t>
            </a:r>
            <a:r>
              <a:rPr lang="fr-CA" sz="2400" dirty="0" smtClean="0">
                <a:sym typeface="Wingdings" pitchFamily="2" charset="2"/>
              </a:rPr>
              <a:t> </a:t>
            </a:r>
            <a:r>
              <a:rPr lang="fr-CA" sz="2400" dirty="0" smtClean="0"/>
              <a:t>‘Grand </a:t>
            </a:r>
            <a:r>
              <a:rPr lang="fr-CA" sz="2400" dirty="0" err="1" smtClean="0"/>
              <a:t>Trunk</a:t>
            </a:r>
            <a:r>
              <a:rPr lang="fr-CA" sz="2400" dirty="0" smtClean="0"/>
              <a:t>’ Pacific and ‘Canadian </a:t>
            </a:r>
            <a:r>
              <a:rPr lang="fr-CA" sz="2400" dirty="0" err="1" smtClean="0"/>
              <a:t>Northern</a:t>
            </a:r>
            <a:r>
              <a:rPr lang="fr-CA" sz="2400" dirty="0" smtClean="0"/>
              <a:t>’ </a:t>
            </a:r>
            <a:r>
              <a:rPr lang="en-CA" sz="2400" dirty="0" smtClean="0"/>
              <a:t>become government owned railways in 1917 and becomes “Canadian National”</a:t>
            </a:r>
            <a:endParaRPr lang="en-CA" sz="2400" dirty="0"/>
          </a:p>
          <a:p>
            <a:pPr lvl="1"/>
            <a:r>
              <a:rPr lang="fr-CA" sz="3000" dirty="0" smtClean="0"/>
              <a:t>Rise in </a:t>
            </a:r>
            <a:r>
              <a:rPr lang="fr-CA" sz="3000" dirty="0" err="1" smtClean="0"/>
              <a:t>industry</a:t>
            </a:r>
            <a:r>
              <a:rPr lang="fr-CA" sz="3000" dirty="0" smtClean="0"/>
              <a:t> in Central Canada (Ontario and </a:t>
            </a:r>
            <a:r>
              <a:rPr lang="fr-CA" sz="3000" dirty="0"/>
              <a:t>Québec </a:t>
            </a:r>
            <a:r>
              <a:rPr lang="fr-CA" sz="3000" dirty="0" err="1" smtClean="0"/>
              <a:t>factories</a:t>
            </a:r>
            <a:r>
              <a:rPr lang="fr-CA" sz="3000" dirty="0" smtClean="0"/>
              <a:t>)</a:t>
            </a:r>
            <a:endParaRPr lang="en-CA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dirty="0" smtClean="0"/>
              <a:t>Changes</a:t>
            </a:r>
            <a:endParaRPr lang="fr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CA" dirty="0" smtClean="0"/>
              <a:t>John A. MacDonald took part in his last election in 1891 at age 76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 smtClean="0"/>
              <a:t>e won the </a:t>
            </a:r>
            <a:r>
              <a:rPr lang="fr-FR" dirty="0" err="1" smtClean="0"/>
              <a:t>election</a:t>
            </a:r>
            <a:r>
              <a:rPr lang="fr-FR" dirty="0" smtClean="0"/>
              <a:t> in 1891</a:t>
            </a:r>
            <a:r>
              <a:rPr lang="fr-FR" dirty="0" smtClean="0">
                <a:sym typeface="Wingdings" pitchFamily="2" charset="2"/>
              </a:rPr>
              <a:t> but in 1891  John A. </a:t>
            </a:r>
            <a:r>
              <a:rPr lang="fr-FR" dirty="0" err="1" smtClean="0">
                <a:sym typeface="Wingdings" pitchFamily="2" charset="2"/>
              </a:rPr>
              <a:t>MacDonald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died</a:t>
            </a:r>
            <a:endParaRPr lang="fr-FR" dirty="0" smtClean="0"/>
          </a:p>
          <a:p>
            <a:r>
              <a:rPr lang="fr-FR" dirty="0" err="1" smtClean="0"/>
              <a:t>Between</a:t>
            </a:r>
            <a:r>
              <a:rPr lang="fr-FR" dirty="0" smtClean="0"/>
              <a:t> 1891-1896</a:t>
            </a:r>
            <a:r>
              <a:rPr lang="fr-FR" dirty="0" smtClean="0"/>
              <a:t>, </a:t>
            </a:r>
            <a:r>
              <a:rPr lang="fr-FR" dirty="0" smtClean="0"/>
              <a:t>the </a:t>
            </a:r>
            <a:r>
              <a:rPr lang="fr-FR" dirty="0" err="1" smtClean="0"/>
              <a:t>Consevatives</a:t>
            </a:r>
            <a:r>
              <a:rPr lang="fr-FR" dirty="0" smtClean="0"/>
              <a:t> (</a:t>
            </a:r>
            <a:r>
              <a:rPr lang="fr-FR" dirty="0" err="1" smtClean="0"/>
              <a:t>J.A.M.’s</a:t>
            </a:r>
            <a:r>
              <a:rPr lang="fr-FR" dirty="0" smtClean="0"/>
              <a:t> party)</a:t>
            </a:r>
            <a:endParaRPr lang="fr-FR" dirty="0" smtClean="0"/>
          </a:p>
          <a:p>
            <a:endParaRPr lang="fr-FR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CA" sz="6600" dirty="0"/>
              <a:t>Changes</a:t>
            </a:r>
            <a:endParaRPr lang="en-CA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In 1896</a:t>
            </a:r>
            <a:r>
              <a:rPr lang="fr-CA" dirty="0" smtClean="0"/>
              <a:t>, </a:t>
            </a:r>
            <a:r>
              <a:rPr lang="fr-CA" dirty="0" smtClean="0"/>
              <a:t>the </a:t>
            </a:r>
            <a:r>
              <a:rPr lang="fr-CA" dirty="0" err="1" smtClean="0"/>
              <a:t>Liberals</a:t>
            </a:r>
            <a:r>
              <a:rPr lang="fr-CA" dirty="0" smtClean="0"/>
              <a:t> lead by Sir Wilfred Laurier</a:t>
            </a:r>
            <a:endParaRPr lang="fr-CA" dirty="0" smtClean="0"/>
          </a:p>
          <a:p>
            <a:r>
              <a:rPr lang="fr-CA" dirty="0" smtClean="0"/>
              <a:t>The </a:t>
            </a:r>
            <a:r>
              <a:rPr lang="fr-CA" dirty="0" err="1" smtClean="0"/>
              <a:t>Liberals</a:t>
            </a:r>
            <a:r>
              <a:rPr lang="fr-CA" dirty="0" smtClean="0"/>
              <a:t> </a:t>
            </a:r>
            <a:r>
              <a:rPr lang="fr-CA" dirty="0" err="1" smtClean="0"/>
              <a:t>continued</a:t>
            </a:r>
            <a:r>
              <a:rPr lang="fr-CA" dirty="0" smtClean="0"/>
              <a:t> the Trif system to </a:t>
            </a:r>
            <a:r>
              <a:rPr lang="fr-CA" dirty="0" err="1" smtClean="0"/>
              <a:t>protect</a:t>
            </a:r>
            <a:r>
              <a:rPr lang="fr-CA" dirty="0" smtClean="0"/>
              <a:t> the Canadian </a:t>
            </a:r>
            <a:r>
              <a:rPr lang="fr-CA" dirty="0" err="1" smtClean="0"/>
              <a:t>companies</a:t>
            </a:r>
            <a:endParaRPr lang="fr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The Liberals were all about giving more power to the provinces  this was the opposite of the Conservative who wanted more federal power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smtClean="0"/>
              <a:t>R.I.P. Johnny Mac 1815-1891</a:t>
            </a:r>
            <a:endParaRPr lang="en-CA" dirty="0"/>
          </a:p>
        </p:txBody>
      </p:sp>
      <p:pic>
        <p:nvPicPr>
          <p:cNvPr id="4" name="Content Placeholder 3" descr="4229191420_627dbb69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536504" cy="5275005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Sir Wilfred Laurier (a.k.a. “Willy-L”)</a:t>
            </a:r>
            <a:endParaRPr lang="en-CA" dirty="0"/>
          </a:p>
        </p:txBody>
      </p:sp>
      <p:pic>
        <p:nvPicPr>
          <p:cNvPr id="4" name="Content Placeholder 3" descr="c008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4248472" cy="5399099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canadian%20five%20dollar%20bill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479928" cy="3379595"/>
          </a:xfrm>
        </p:spPr>
      </p:pic>
      <p:pic>
        <p:nvPicPr>
          <p:cNvPr id="6" name="Picture 5" descr="5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748883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imagesCA5I6VZ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4624"/>
            <a:ext cx="7304759" cy="3312368"/>
          </a:xfrm>
        </p:spPr>
      </p:pic>
      <p:pic>
        <p:nvPicPr>
          <p:cNvPr id="5" name="Picture 4" descr="5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7272808" cy="3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CA" dirty="0" smtClean="0"/>
              <a:t>Global </a:t>
            </a:r>
            <a:r>
              <a:rPr lang="fr-CA" dirty="0" err="1" smtClean="0"/>
              <a:t>Prosperity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fr-FR" sz="3600" dirty="0" smtClean="0"/>
              <a:t>Lots of countries </a:t>
            </a:r>
            <a:r>
              <a:rPr lang="fr-FR" sz="3600" dirty="0" err="1" smtClean="0"/>
              <a:t>were</a:t>
            </a:r>
            <a:r>
              <a:rPr lang="fr-FR" sz="3600" dirty="0" smtClean="0"/>
              <a:t> </a:t>
            </a:r>
            <a:r>
              <a:rPr lang="fr-FR" sz="3600" dirty="0" err="1" smtClean="0"/>
              <a:t>doing</a:t>
            </a:r>
            <a:r>
              <a:rPr lang="fr-FR" sz="3600" dirty="0" smtClean="0"/>
              <a:t> </a:t>
            </a:r>
            <a:r>
              <a:rPr lang="fr-FR" sz="3600" dirty="0" err="1" smtClean="0"/>
              <a:t>well</a:t>
            </a:r>
            <a:r>
              <a:rPr lang="fr-FR" sz="3600" dirty="0" smtClean="0"/>
              <a:t> </a:t>
            </a:r>
            <a:r>
              <a:rPr lang="fr-FR" sz="3600" dirty="0" err="1" smtClean="0"/>
              <a:t>economically</a:t>
            </a:r>
            <a:r>
              <a:rPr lang="fr-FR" sz="3600" dirty="0" smtClean="0"/>
              <a:t> </a:t>
            </a:r>
            <a:r>
              <a:rPr lang="fr-FR" sz="3600" dirty="0" err="1" smtClean="0"/>
              <a:t>after</a:t>
            </a:r>
            <a:r>
              <a:rPr lang="fr-FR" sz="3600" dirty="0" smtClean="0"/>
              <a:t> 1900</a:t>
            </a:r>
            <a:endParaRPr lang="fr-FR" sz="3600" u="sng" dirty="0" smtClean="0"/>
          </a:p>
          <a:p>
            <a:r>
              <a:rPr lang="fr-CA" sz="3600" dirty="0" err="1" smtClean="0"/>
              <a:t>England</a:t>
            </a:r>
            <a:r>
              <a:rPr lang="fr-CA" sz="3600" dirty="0" smtClean="0"/>
              <a:t> and the USA in </a:t>
            </a:r>
            <a:r>
              <a:rPr lang="fr-CA" sz="3600" dirty="0" err="1" smtClean="0"/>
              <a:t>particular</a:t>
            </a:r>
            <a:endParaRPr lang="fr-CA" sz="3600" dirty="0" smtClean="0"/>
          </a:p>
          <a:p>
            <a:r>
              <a:rPr lang="fr-FR" sz="3600" dirty="0" smtClean="0"/>
              <a:t>Canada </a:t>
            </a:r>
            <a:r>
              <a:rPr lang="fr-FR" sz="3600" dirty="0" err="1" smtClean="0"/>
              <a:t>was</a:t>
            </a:r>
            <a:r>
              <a:rPr lang="fr-FR" sz="3600" dirty="0" smtClean="0"/>
              <a:t> </a:t>
            </a:r>
            <a:r>
              <a:rPr lang="fr-FR" sz="3600" dirty="0" err="1" smtClean="0"/>
              <a:t>also</a:t>
            </a:r>
            <a:r>
              <a:rPr lang="fr-FR" sz="3600" dirty="0" smtClean="0"/>
              <a:t> </a:t>
            </a:r>
            <a:r>
              <a:rPr lang="fr-FR" sz="3600" dirty="0" err="1" smtClean="0"/>
              <a:t>doing</a:t>
            </a:r>
            <a:r>
              <a:rPr lang="fr-FR" sz="3600" dirty="0" smtClean="0"/>
              <a:t> </a:t>
            </a:r>
            <a:r>
              <a:rPr lang="fr-FR" sz="3600" dirty="0" err="1" smtClean="0"/>
              <a:t>well</a:t>
            </a:r>
            <a:r>
              <a:rPr lang="fr-FR" sz="3600" dirty="0" smtClean="0"/>
              <a:t> </a:t>
            </a:r>
            <a:r>
              <a:rPr lang="fr-FR" sz="3600" dirty="0" err="1" smtClean="0"/>
              <a:t>economically</a:t>
            </a:r>
            <a:endParaRPr lang="fr-FR" sz="3600" dirty="0" smtClean="0"/>
          </a:p>
          <a:p>
            <a:r>
              <a:rPr lang="fr-FR" sz="3600" dirty="0" err="1" smtClean="0"/>
              <a:t>However</a:t>
            </a:r>
            <a:r>
              <a:rPr lang="fr-FR" sz="3600" dirty="0" smtClean="0"/>
              <a:t>, Canada </a:t>
            </a:r>
            <a:r>
              <a:rPr lang="fr-FR" sz="3600" dirty="0" err="1" smtClean="0"/>
              <a:t>was</a:t>
            </a:r>
            <a:r>
              <a:rPr lang="fr-FR" sz="3600" dirty="0" smtClean="0"/>
              <a:t> </a:t>
            </a:r>
            <a:r>
              <a:rPr lang="fr-FR" sz="3600" dirty="0" err="1" smtClean="0"/>
              <a:t>still</a:t>
            </a:r>
            <a:r>
              <a:rPr lang="fr-FR" sz="3600" dirty="0" smtClean="0"/>
              <a:t> a dominion </a:t>
            </a:r>
            <a:r>
              <a:rPr lang="fr-FR" sz="3600" dirty="0" smtClean="0">
                <a:sym typeface="Wingdings" pitchFamily="2" charset="2"/>
              </a:rPr>
              <a:t> </a:t>
            </a:r>
            <a:r>
              <a:rPr lang="fr-FR" sz="3600" dirty="0" smtClean="0"/>
              <a:t>not </a:t>
            </a:r>
            <a:r>
              <a:rPr lang="fr-FR" sz="3600" dirty="0" err="1" smtClean="0"/>
              <a:t>totally</a:t>
            </a:r>
            <a:r>
              <a:rPr lang="fr-FR" sz="3600" dirty="0" smtClean="0"/>
              <a:t> </a:t>
            </a:r>
            <a:r>
              <a:rPr lang="fr-FR" sz="3600" dirty="0" err="1" smtClean="0"/>
              <a:t>independent</a:t>
            </a:r>
            <a:endParaRPr lang="fr-FR" sz="3600" dirty="0" smtClean="0"/>
          </a:p>
          <a:p>
            <a:endParaRPr lang="fr-FR" dirty="0" smtClean="0"/>
          </a:p>
          <a:p>
            <a:endParaRPr lang="fr-CA" dirty="0" smtClean="0"/>
          </a:p>
          <a:p>
            <a:endParaRPr lang="fr-FR" u="sng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>
            <a:noAutofit/>
          </a:bodyPr>
          <a:lstStyle/>
          <a:p>
            <a:r>
              <a:rPr lang="en-CA" sz="5400" dirty="0" smtClean="0"/>
              <a:t>Economic Power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 lvl="0">
              <a:buNone/>
            </a:pPr>
            <a:r>
              <a:rPr lang="fr-CA" sz="4000" u="sng" dirty="0" err="1" smtClean="0"/>
              <a:t>England</a:t>
            </a:r>
            <a:endParaRPr lang="en-CA" sz="4000" u="sng" dirty="0"/>
          </a:p>
          <a:p>
            <a:pPr lvl="1"/>
            <a:r>
              <a:rPr lang="fr-CA" sz="3200" dirty="0" smtClean="0"/>
              <a:t>Has a </a:t>
            </a:r>
            <a:r>
              <a:rPr lang="fr-CA" sz="3200" dirty="0" err="1" smtClean="0"/>
              <a:t>strong</a:t>
            </a:r>
            <a:r>
              <a:rPr lang="fr-CA" sz="3200" dirty="0" smtClean="0"/>
              <a:t> </a:t>
            </a:r>
            <a:r>
              <a:rPr lang="fr-CA" sz="3200" dirty="0" err="1" smtClean="0"/>
              <a:t>economy</a:t>
            </a:r>
            <a:r>
              <a:rPr lang="fr-CA" sz="3200" dirty="0" smtClean="0"/>
              <a:t> </a:t>
            </a:r>
            <a:r>
              <a:rPr lang="fr-CA" sz="3200" dirty="0" smtClean="0">
                <a:sym typeface="Wingdings" pitchFamily="2" charset="2"/>
              </a:rPr>
              <a:t></a:t>
            </a:r>
            <a:r>
              <a:rPr lang="fr-CA" sz="3200" dirty="0" smtClean="0"/>
              <a:t> </a:t>
            </a:r>
            <a:r>
              <a:rPr lang="fr-CA" sz="3200" dirty="0" err="1" smtClean="0"/>
              <a:t>wood</a:t>
            </a:r>
            <a:r>
              <a:rPr lang="fr-CA" sz="3200" dirty="0" smtClean="0"/>
              <a:t>, textiles, </a:t>
            </a:r>
            <a:r>
              <a:rPr lang="fr-CA" sz="3200" dirty="0" err="1" smtClean="0"/>
              <a:t>cotton</a:t>
            </a:r>
            <a:r>
              <a:rPr lang="fr-CA" sz="3200" dirty="0" smtClean="0"/>
              <a:t>, etc. </a:t>
            </a:r>
            <a:endParaRPr lang="en-CA" sz="3200" dirty="0"/>
          </a:p>
          <a:p>
            <a:pPr lvl="1"/>
            <a:r>
              <a:rPr lang="en-CA" sz="3200" dirty="0" smtClean="0"/>
              <a:t>A colonial empire </a:t>
            </a:r>
            <a:r>
              <a:rPr lang="en-CA" sz="3200" dirty="0" smtClean="0">
                <a:sym typeface="Wingdings" panose="05000000000000000000" pitchFamily="2" charset="2"/>
              </a:rPr>
              <a:t> British empire</a:t>
            </a:r>
          </a:p>
          <a:p>
            <a:pPr lvl="1"/>
            <a:r>
              <a:rPr lang="en-CA" sz="3200" dirty="0" smtClean="0">
                <a:sym typeface="Wingdings" panose="05000000000000000000" pitchFamily="2" charset="2"/>
              </a:rPr>
              <a:t>Resources from places all over the world</a:t>
            </a:r>
          </a:p>
          <a:p>
            <a:pPr lvl="1"/>
            <a:r>
              <a:rPr lang="en-CA" sz="3200" dirty="0" smtClean="0">
                <a:sym typeface="Wingdings" panose="05000000000000000000" pitchFamily="2" charset="2"/>
              </a:rPr>
              <a:t>Wood from Canada, spices from Asia, etc.</a:t>
            </a:r>
            <a:endParaRPr lang="en-CA" sz="3200" dirty="0"/>
          </a:p>
          <a:p>
            <a:pPr lvl="1"/>
            <a:r>
              <a:rPr lang="fr-CA" sz="3200" dirty="0" err="1" smtClean="0"/>
              <a:t>Competition</a:t>
            </a:r>
            <a:r>
              <a:rPr lang="fr-CA" sz="3200" dirty="0" smtClean="0"/>
              <a:t> </a:t>
            </a:r>
            <a:r>
              <a:rPr lang="fr-CA" sz="3200" dirty="0" err="1" smtClean="0"/>
              <a:t>from</a:t>
            </a:r>
            <a:r>
              <a:rPr lang="fr-CA" sz="3200" dirty="0" smtClean="0"/>
              <a:t> USA and Germany </a:t>
            </a:r>
            <a:r>
              <a:rPr lang="fr-CA" sz="3200" dirty="0" smtClean="0">
                <a:sym typeface="Wingdings" panose="05000000000000000000" pitchFamily="2" charset="2"/>
              </a:rPr>
              <a:t> </a:t>
            </a:r>
            <a:r>
              <a:rPr lang="fr-CA" sz="3200" dirty="0" err="1" smtClean="0">
                <a:sym typeface="Wingdings" panose="05000000000000000000" pitchFamily="2" charset="2"/>
              </a:rPr>
              <a:t>othe</a:t>
            </a:r>
            <a:r>
              <a:rPr lang="fr-CA" sz="3200" dirty="0" err="1" smtClean="0">
                <a:sym typeface="Wingdings" panose="05000000000000000000" pitchFamily="2" charset="2"/>
              </a:rPr>
              <a:t>r</a:t>
            </a:r>
            <a:r>
              <a:rPr lang="fr-CA" sz="3200" dirty="0" smtClean="0">
                <a:sym typeface="Wingdings" panose="05000000000000000000" pitchFamily="2" charset="2"/>
              </a:rPr>
              <a:t> global </a:t>
            </a:r>
            <a:r>
              <a:rPr lang="fr-CA" sz="3200" dirty="0" err="1" smtClean="0">
                <a:sym typeface="Wingdings" panose="05000000000000000000" pitchFamily="2" charset="2"/>
              </a:rPr>
              <a:t>powers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253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Prosperity and Nationalism in the early 1900s</vt:lpstr>
      <vt:lpstr>Changes</vt:lpstr>
      <vt:lpstr>Changes</vt:lpstr>
      <vt:lpstr>R.I.P. Johnny Mac 1815-1891</vt:lpstr>
      <vt:lpstr>Sir Wilfred Laurier (a.k.a. “Willy-L”)</vt:lpstr>
      <vt:lpstr>PowerPoint Presentation</vt:lpstr>
      <vt:lpstr>PowerPoint Presentation</vt:lpstr>
      <vt:lpstr>Global Prosperity</vt:lpstr>
      <vt:lpstr>Economic Power</vt:lpstr>
      <vt:lpstr>PowerPoint Presentation</vt:lpstr>
      <vt:lpstr>Some British colonies in 1880-1914</vt:lpstr>
      <vt:lpstr>British Empire by 1910</vt:lpstr>
      <vt:lpstr>PowerPoint Presentation</vt:lpstr>
      <vt:lpstr>PowerPoint Presentation</vt:lpstr>
      <vt:lpstr>England has many arms reaching to several colonies</vt:lpstr>
      <vt:lpstr>Using India for tea</vt:lpstr>
      <vt:lpstr>Canadian Stamp 1998  showing as part of the Empire</vt:lpstr>
      <vt:lpstr>Economic Power</vt:lpstr>
      <vt:lpstr>Economic Power</vt:lpstr>
    </vt:vector>
  </TitlesOfParts>
  <Company>1925 Brookdale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Prospérité et Nationalisme: Canada dans la 20ième siècle</dc:title>
  <dc:creator>Lester B. Pearson School Board</dc:creator>
  <cp:lastModifiedBy>pc</cp:lastModifiedBy>
  <cp:revision>16</cp:revision>
  <dcterms:created xsi:type="dcterms:W3CDTF">2012-03-23T11:28:12Z</dcterms:created>
  <dcterms:modified xsi:type="dcterms:W3CDTF">2014-01-03T20:08:50Z</dcterms:modified>
</cp:coreProperties>
</file>