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300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793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84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86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19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30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58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507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30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37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16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3C24E-BC2B-4BA5-8C26-6FB2EDCB573E}" type="datetimeFigureOut">
              <a:rPr lang="en-CA" smtClean="0"/>
              <a:t>02/01/2014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C590-F901-4697-AA6C-5E5536FE95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9202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fr-CA" sz="3600" u="sng" dirty="0" smtClean="0"/>
              <a:t>Influence of the </a:t>
            </a:r>
            <a:r>
              <a:rPr lang="fr-CA" sz="3600" u="sng" dirty="0" err="1" smtClean="0"/>
              <a:t>Catholic</a:t>
            </a:r>
            <a:r>
              <a:rPr lang="fr-CA" sz="3600" u="sng" dirty="0" smtClean="0"/>
              <a:t> Church</a:t>
            </a:r>
            <a:r>
              <a:rPr lang="fr-CA" sz="3600" u="sng" dirty="0" smtClean="0"/>
              <a:t>: </a:t>
            </a:r>
            <a:r>
              <a:rPr lang="fr-CA" sz="3600" u="sng" dirty="0" smtClean="0"/>
              <a:t>1850-1901</a:t>
            </a:r>
            <a:endParaRPr lang="fr-CA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196752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fr-CA" sz="4000" dirty="0" smtClean="0"/>
              <a:t>Lots of </a:t>
            </a:r>
            <a:r>
              <a:rPr lang="fr-CA" sz="4000" dirty="0" err="1" smtClean="0"/>
              <a:t>religious</a:t>
            </a:r>
            <a:r>
              <a:rPr lang="fr-CA" sz="4000" dirty="0" smtClean="0"/>
              <a:t> leaders in the </a:t>
            </a:r>
            <a:r>
              <a:rPr lang="fr-CA" sz="4000" dirty="0" err="1" smtClean="0"/>
              <a:t>Catholic</a:t>
            </a:r>
            <a:r>
              <a:rPr lang="fr-CA" sz="4000" dirty="0" smtClean="0"/>
              <a:t> </a:t>
            </a:r>
            <a:r>
              <a:rPr lang="fr-CA" sz="4000" dirty="0" err="1" smtClean="0"/>
              <a:t>church</a:t>
            </a:r>
            <a:r>
              <a:rPr lang="fr-CA" sz="4000" dirty="0" smtClean="0"/>
              <a:t> </a:t>
            </a:r>
            <a:r>
              <a:rPr lang="fr-CA" sz="4000" dirty="0" err="1" smtClean="0"/>
              <a:t>believed</a:t>
            </a:r>
            <a:r>
              <a:rPr lang="fr-CA" sz="4000" dirty="0" smtClean="0"/>
              <a:t> </a:t>
            </a:r>
            <a:r>
              <a:rPr lang="fr-CA" sz="4000" dirty="0" err="1" smtClean="0"/>
              <a:t>that</a:t>
            </a:r>
            <a:r>
              <a:rPr lang="fr-CA" sz="4000" dirty="0" smtClean="0"/>
              <a:t> the </a:t>
            </a:r>
            <a:r>
              <a:rPr lang="fr-CA" sz="4000" dirty="0" err="1" smtClean="0"/>
              <a:t>church</a:t>
            </a:r>
            <a:r>
              <a:rPr lang="fr-CA" sz="4000" dirty="0" smtClean="0"/>
              <a:t> </a:t>
            </a:r>
            <a:r>
              <a:rPr lang="fr-CA" sz="4000" dirty="0" err="1" smtClean="0"/>
              <a:t>should</a:t>
            </a:r>
            <a:r>
              <a:rPr lang="fr-CA" sz="4000" dirty="0" smtClean="0"/>
              <a:t> </a:t>
            </a:r>
            <a:r>
              <a:rPr lang="fr-CA" sz="4000" dirty="0" err="1" smtClean="0"/>
              <a:t>hold</a:t>
            </a:r>
            <a:r>
              <a:rPr lang="fr-CA" sz="4000" dirty="0" smtClean="0"/>
              <a:t> more power </a:t>
            </a:r>
            <a:r>
              <a:rPr lang="fr-CA" sz="4000" dirty="0" err="1" smtClean="0"/>
              <a:t>than</a:t>
            </a:r>
            <a:r>
              <a:rPr lang="fr-CA" sz="4000" dirty="0" smtClean="0"/>
              <a:t> the </a:t>
            </a:r>
            <a:r>
              <a:rPr lang="fr-CA" sz="4000" dirty="0" err="1" smtClean="0"/>
              <a:t>Government</a:t>
            </a:r>
            <a:r>
              <a:rPr lang="fr-CA" sz="4000" dirty="0" smtClean="0"/>
              <a:t> </a:t>
            </a:r>
            <a:r>
              <a:rPr lang="fr-CA" sz="4000" dirty="0" smtClean="0">
                <a:sym typeface="Wingdings" pitchFamily="2" charset="2"/>
              </a:rPr>
              <a:t>Montréal </a:t>
            </a:r>
            <a:r>
              <a:rPr lang="fr-CA" sz="4000" dirty="0" smtClean="0">
                <a:sym typeface="Wingdings" pitchFamily="2" charset="2"/>
              </a:rPr>
              <a:t> Évêque Ignace Bourget (dirigeant a Montréal</a:t>
            </a:r>
            <a:r>
              <a:rPr lang="fr-CA" sz="4000" dirty="0" smtClean="0">
                <a:sym typeface="Wingdings" pitchFamily="2" charset="2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fr-CA" sz="4000" dirty="0" smtClean="0">
                <a:sym typeface="Wingdings" pitchFamily="2" charset="2"/>
              </a:rPr>
              <a:t>This </a:t>
            </a:r>
            <a:r>
              <a:rPr lang="fr-CA" sz="4000" dirty="0" err="1" smtClean="0">
                <a:sym typeface="Wingdings" pitchFamily="2" charset="2"/>
              </a:rPr>
              <a:t>current</a:t>
            </a:r>
            <a:r>
              <a:rPr lang="fr-CA" sz="4000" dirty="0" smtClean="0">
                <a:sym typeface="Wingdings" pitchFamily="2" charset="2"/>
              </a:rPr>
              <a:t> of </a:t>
            </a:r>
            <a:r>
              <a:rPr lang="fr-CA" sz="4000" dirty="0" err="1" smtClean="0">
                <a:sym typeface="Wingdings" pitchFamily="2" charset="2"/>
              </a:rPr>
              <a:t>thought</a:t>
            </a:r>
            <a:r>
              <a:rPr lang="fr-CA" sz="4000" dirty="0" smtClean="0">
                <a:sym typeface="Wingdings" pitchFamily="2" charset="2"/>
              </a:rPr>
              <a:t> (</a:t>
            </a:r>
            <a:r>
              <a:rPr lang="fr-CA" sz="4000" dirty="0" err="1" smtClean="0">
                <a:sym typeface="Wingdings" pitchFamily="2" charset="2"/>
              </a:rPr>
              <a:t>idea</a:t>
            </a:r>
            <a:r>
              <a:rPr lang="fr-CA" sz="4000" dirty="0" smtClean="0">
                <a:sym typeface="Wingdings" pitchFamily="2" charset="2"/>
              </a:rPr>
              <a:t>) </a:t>
            </a:r>
            <a:r>
              <a:rPr lang="fr-CA" sz="4000" dirty="0" err="1" smtClean="0">
                <a:sym typeface="Wingdings" pitchFamily="2" charset="2"/>
              </a:rPr>
              <a:t>is</a:t>
            </a:r>
            <a:r>
              <a:rPr lang="fr-CA" sz="4000" dirty="0" smtClean="0">
                <a:sym typeface="Wingdings" pitchFamily="2" charset="2"/>
              </a:rPr>
              <a:t> </a:t>
            </a:r>
            <a:r>
              <a:rPr lang="fr-CA" sz="4000" dirty="0" err="1" smtClean="0">
                <a:sym typeface="Wingdings" pitchFamily="2" charset="2"/>
              </a:rPr>
              <a:t>called</a:t>
            </a:r>
            <a:r>
              <a:rPr lang="fr-CA" sz="4000" dirty="0" smtClean="0">
                <a:sym typeface="Wingdings" pitchFamily="2" charset="2"/>
              </a:rPr>
              <a:t> ULTRAMONTANISM</a:t>
            </a:r>
            <a:endParaRPr lang="fr-CA" sz="4000" dirty="0" smtClean="0"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fr-CA" sz="4000" dirty="0" smtClean="0">
                <a:sym typeface="Wingdings" pitchFamily="2" charset="2"/>
              </a:rPr>
              <a:t>The </a:t>
            </a:r>
            <a:r>
              <a:rPr lang="fr-CA" sz="4000" dirty="0" err="1" smtClean="0">
                <a:sym typeface="Wingdings" pitchFamily="2" charset="2"/>
              </a:rPr>
              <a:t>church</a:t>
            </a:r>
            <a:r>
              <a:rPr lang="fr-CA" sz="4000" dirty="0" smtClean="0">
                <a:sym typeface="Wingdings" pitchFamily="2" charset="2"/>
              </a:rPr>
              <a:t> </a:t>
            </a:r>
            <a:r>
              <a:rPr lang="fr-CA" sz="4000" dirty="0" err="1" smtClean="0">
                <a:sym typeface="Wingdings" pitchFamily="2" charset="2"/>
              </a:rPr>
              <a:t>still</a:t>
            </a:r>
            <a:r>
              <a:rPr lang="fr-CA" sz="4000" dirty="0" smtClean="0">
                <a:sym typeface="Wingdings" pitchFamily="2" charset="2"/>
              </a:rPr>
              <a:t> </a:t>
            </a:r>
            <a:r>
              <a:rPr lang="fr-CA" sz="4000" dirty="0" err="1" smtClean="0">
                <a:sym typeface="Wingdings" pitchFamily="2" charset="2"/>
              </a:rPr>
              <a:t>held</a:t>
            </a:r>
            <a:r>
              <a:rPr lang="fr-CA" sz="4000" dirty="0" smtClean="0">
                <a:sym typeface="Wingdings" pitchFamily="2" charset="2"/>
              </a:rPr>
              <a:t> a lot of power </a:t>
            </a:r>
            <a:r>
              <a:rPr lang="fr-CA" sz="4000" dirty="0" err="1" smtClean="0">
                <a:sym typeface="Wingdings" pitchFamily="2" charset="2"/>
              </a:rPr>
              <a:t>within</a:t>
            </a:r>
            <a:r>
              <a:rPr lang="fr-CA" sz="4000" dirty="0" smtClean="0">
                <a:sym typeface="Wingdings" pitchFamily="2" charset="2"/>
              </a:rPr>
              <a:t> </a:t>
            </a:r>
            <a:r>
              <a:rPr lang="fr-CA" sz="4000" dirty="0" err="1" smtClean="0">
                <a:sym typeface="Wingdings" pitchFamily="2" charset="2"/>
              </a:rPr>
              <a:t>Quebec</a:t>
            </a:r>
            <a:r>
              <a:rPr lang="fr-CA" sz="4000" dirty="0" smtClean="0">
                <a:sym typeface="Wingdings" pitchFamily="2" charset="2"/>
              </a:rPr>
              <a:t> in the </a:t>
            </a:r>
            <a:r>
              <a:rPr lang="fr-CA" sz="4000" dirty="0" err="1" smtClean="0">
                <a:sym typeface="Wingdings" pitchFamily="2" charset="2"/>
              </a:rPr>
              <a:t>late</a:t>
            </a:r>
            <a:r>
              <a:rPr lang="fr-CA" sz="4000" dirty="0" smtClean="0">
                <a:sym typeface="Wingdings" pitchFamily="2" charset="2"/>
              </a:rPr>
              <a:t> 1800s-early 1900s:</a:t>
            </a:r>
            <a:endParaRPr lang="fr-CA" sz="4000" dirty="0" smtClean="0">
              <a:sym typeface="Wingdings" pitchFamily="2" charset="2"/>
            </a:endParaRP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CA" sz="4000" dirty="0" smtClean="0"/>
              <a:t>Record keeping </a:t>
            </a:r>
            <a:r>
              <a:rPr lang="en-CA" sz="4000" dirty="0" smtClean="0">
                <a:sym typeface="Wingdings" panose="05000000000000000000" pitchFamily="2" charset="2"/>
              </a:rPr>
              <a:t> marriage, death, birth </a:t>
            </a:r>
            <a:endParaRPr lang="fr-CA" sz="4000" dirty="0" smtClean="0">
              <a:sym typeface="Wingdings" pitchFamily="2" charset="2"/>
            </a:endParaRPr>
          </a:p>
          <a:p>
            <a:pPr marL="742950" lvl="2" indent="-342900">
              <a:lnSpc>
                <a:spcPct val="120000"/>
              </a:lnSpc>
            </a:pPr>
            <a:r>
              <a:rPr lang="fr-CA" sz="4000" dirty="0" smtClean="0"/>
              <a:t>In charge of  </a:t>
            </a:r>
            <a:r>
              <a:rPr lang="fr-CA" sz="4000" dirty="0" err="1" smtClean="0"/>
              <a:t>Catholic</a:t>
            </a:r>
            <a:r>
              <a:rPr lang="fr-CA" sz="4000" dirty="0" smtClean="0"/>
              <a:t> </a:t>
            </a:r>
            <a:r>
              <a:rPr lang="fr-CA" sz="4000" dirty="0" err="1" smtClean="0"/>
              <a:t>education</a:t>
            </a:r>
            <a:r>
              <a:rPr lang="fr-CA" sz="4000" dirty="0" smtClean="0"/>
              <a:t> (</a:t>
            </a:r>
            <a:r>
              <a:rPr lang="fr-CA" sz="4000" dirty="0" err="1" smtClean="0"/>
              <a:t>elementary</a:t>
            </a:r>
            <a:r>
              <a:rPr lang="fr-CA" sz="4000" dirty="0" smtClean="0"/>
              <a:t> / </a:t>
            </a:r>
            <a:r>
              <a:rPr lang="fr-CA" sz="4000" dirty="0" err="1" smtClean="0"/>
              <a:t>seconday</a:t>
            </a:r>
            <a:r>
              <a:rPr lang="fr-CA" sz="4000" dirty="0" smtClean="0"/>
              <a:t> </a:t>
            </a:r>
            <a:r>
              <a:rPr lang="fr-CA" sz="4000" dirty="0" err="1" smtClean="0"/>
              <a:t>schools</a:t>
            </a:r>
            <a:r>
              <a:rPr lang="fr-CA" sz="4000" dirty="0" smtClean="0"/>
              <a:t>, « </a:t>
            </a:r>
            <a:r>
              <a:rPr lang="fr-CA" sz="4000" dirty="0" err="1" smtClean="0"/>
              <a:t>classical</a:t>
            </a:r>
            <a:r>
              <a:rPr lang="fr-CA" sz="4000" dirty="0" smtClean="0"/>
              <a:t> </a:t>
            </a:r>
            <a:r>
              <a:rPr lang="fr-CA" sz="4000" dirty="0" err="1" smtClean="0"/>
              <a:t>colleges</a:t>
            </a:r>
            <a:r>
              <a:rPr lang="fr-CA" sz="4000" dirty="0" smtClean="0"/>
              <a:t> »,  </a:t>
            </a:r>
            <a:r>
              <a:rPr lang="fr-CA" sz="4000" dirty="0" smtClean="0"/>
              <a:t>Université de Laval)</a:t>
            </a:r>
            <a:endParaRPr lang="en-CA" sz="4000" dirty="0" smtClean="0"/>
          </a:p>
          <a:p>
            <a:pPr marL="742950" lvl="2" indent="-342900">
              <a:lnSpc>
                <a:spcPct val="120000"/>
              </a:lnSpc>
            </a:pPr>
            <a:r>
              <a:rPr lang="fr-CA" sz="4000" dirty="0" smtClean="0"/>
              <a:t>In charge of </a:t>
            </a:r>
            <a:r>
              <a:rPr lang="fr-CA" sz="4000" dirty="0" err="1" smtClean="0"/>
              <a:t>several</a:t>
            </a:r>
            <a:r>
              <a:rPr lang="fr-CA" sz="4000" dirty="0" smtClean="0"/>
              <a:t> </a:t>
            </a:r>
            <a:r>
              <a:rPr lang="fr-CA" sz="4000" dirty="0" err="1" smtClean="0"/>
              <a:t>charities</a:t>
            </a:r>
            <a:endParaRPr lang="fr-CA" sz="4000" dirty="0" smtClean="0"/>
          </a:p>
          <a:p>
            <a:pPr marL="742950" lvl="2" indent="-342900">
              <a:lnSpc>
                <a:spcPct val="120000"/>
              </a:lnSpc>
            </a:pPr>
            <a:r>
              <a:rPr lang="fr-CA" sz="4000" dirty="0" smtClean="0"/>
              <a:t>Influence of how people </a:t>
            </a:r>
            <a:r>
              <a:rPr lang="fr-CA" sz="4000" dirty="0" err="1" smtClean="0"/>
              <a:t>behaved</a:t>
            </a:r>
            <a:r>
              <a:rPr lang="fr-CA" sz="4000" dirty="0" smtClean="0"/>
              <a:t> </a:t>
            </a:r>
            <a:r>
              <a:rPr lang="fr-CA" sz="4000" dirty="0" err="1" smtClean="0"/>
              <a:t>within</a:t>
            </a:r>
            <a:r>
              <a:rPr lang="fr-CA" sz="4000" dirty="0" smtClean="0"/>
              <a:t> society</a:t>
            </a:r>
            <a:r>
              <a:rPr lang="fr-CA" dirty="0" smtClean="0">
                <a:sym typeface="Wingdings" pitchFamily="2" charset="2"/>
              </a:rPr>
              <a:t/>
            </a:r>
            <a:br>
              <a:rPr lang="fr-CA" dirty="0" smtClean="0">
                <a:sym typeface="Wingdings" pitchFamily="2" charset="2"/>
              </a:rPr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3890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Protestant, </a:t>
            </a:r>
            <a:r>
              <a:rPr lang="fr-FR" dirty="0" err="1" smtClean="0"/>
              <a:t>Judaism</a:t>
            </a:r>
            <a:r>
              <a:rPr lang="fr-FR" dirty="0" smtClean="0"/>
              <a:t>, </a:t>
            </a:r>
            <a:r>
              <a:rPr lang="fr-FR" dirty="0" err="1" smtClean="0"/>
              <a:t>Orthodox</a:t>
            </a:r>
            <a:r>
              <a:rPr lang="fr-FR" dirty="0" smtClean="0"/>
              <a:t> </a:t>
            </a:r>
            <a:r>
              <a:rPr lang="fr-FR" dirty="0" err="1" smtClean="0"/>
              <a:t>Christians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Protestant </a:t>
            </a:r>
            <a:r>
              <a:rPr lang="fr-FR" dirty="0" err="1" smtClean="0"/>
              <a:t>church</a:t>
            </a:r>
            <a:r>
              <a:rPr lang="fr-FR" dirty="0" smtClean="0"/>
              <a:t> help a lot of people in </a:t>
            </a:r>
            <a:r>
              <a:rPr lang="fr-FR" dirty="0" err="1" smtClean="0"/>
              <a:t>Montreal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schooling</a:t>
            </a:r>
            <a:r>
              <a:rPr lang="fr-FR" dirty="0" smtClean="0">
                <a:sym typeface="Wingdings" panose="05000000000000000000" pitchFamily="2" charset="2"/>
              </a:rPr>
              <a:t>, </a:t>
            </a:r>
            <a:r>
              <a:rPr lang="fr-FR" dirty="0" err="1" smtClean="0">
                <a:sym typeface="Wingdings" panose="05000000000000000000" pitchFamily="2" charset="2"/>
              </a:rPr>
              <a:t>charity</a:t>
            </a:r>
            <a:r>
              <a:rPr lang="fr-FR" dirty="0" smtClean="0">
                <a:sym typeface="Wingdings" panose="05000000000000000000" pitchFamily="2" charset="2"/>
              </a:rPr>
              <a:t>, etc.</a:t>
            </a:r>
            <a:endParaRPr lang="fr-FR" dirty="0" smtClean="0"/>
          </a:p>
          <a:p>
            <a:r>
              <a:rPr lang="fr-CA" dirty="0" err="1" smtClean="0"/>
              <a:t>However</a:t>
            </a:r>
            <a:r>
              <a:rPr lang="fr-CA" dirty="0" smtClean="0"/>
              <a:t>, </a:t>
            </a:r>
            <a:r>
              <a:rPr lang="fr-CA" dirty="0" err="1" smtClean="0"/>
              <a:t>it</a:t>
            </a:r>
            <a:r>
              <a:rPr lang="fr-CA" dirty="0" smtClean="0"/>
              <a:t> </a:t>
            </a:r>
            <a:r>
              <a:rPr lang="fr-CA" dirty="0" err="1" smtClean="0"/>
              <a:t>did</a:t>
            </a:r>
            <a:r>
              <a:rPr lang="fr-CA" dirty="0" smtClean="0"/>
              <a:t> not </a:t>
            </a:r>
            <a:r>
              <a:rPr lang="fr-CA" dirty="0" err="1" smtClean="0"/>
              <a:t>hold</a:t>
            </a:r>
            <a:r>
              <a:rPr lang="fr-CA" dirty="0" smtClean="0"/>
              <a:t> the </a:t>
            </a:r>
            <a:r>
              <a:rPr lang="fr-CA" dirty="0" err="1" smtClean="0"/>
              <a:t>same</a:t>
            </a:r>
            <a:r>
              <a:rPr lang="fr-CA" dirty="0" smtClean="0"/>
              <a:t> influence as the  </a:t>
            </a:r>
            <a:r>
              <a:rPr lang="fr-CA" dirty="0" err="1" smtClean="0"/>
              <a:t>Catholic</a:t>
            </a:r>
            <a:r>
              <a:rPr lang="fr-CA" dirty="0" smtClean="0"/>
              <a:t> </a:t>
            </a:r>
            <a:r>
              <a:rPr lang="fr-CA" dirty="0" err="1" smtClean="0"/>
              <a:t>church</a:t>
            </a:r>
            <a:r>
              <a:rPr lang="fr-CA" dirty="0" smtClean="0"/>
              <a:t> </a:t>
            </a:r>
            <a:r>
              <a:rPr lang="fr-CA" dirty="0" err="1" smtClean="0"/>
              <a:t>did</a:t>
            </a:r>
            <a:r>
              <a:rPr lang="fr-CA" dirty="0" smtClean="0"/>
              <a:t> on society </a:t>
            </a:r>
            <a:endParaRPr lang="fr-CA" dirty="0" smtClean="0"/>
          </a:p>
          <a:p>
            <a:r>
              <a:rPr lang="fr-CA" dirty="0" smtClean="0"/>
              <a:t>Montréal: </a:t>
            </a:r>
            <a:r>
              <a:rPr lang="en-CA" dirty="0" smtClean="0"/>
              <a:t>A </a:t>
            </a:r>
            <a:r>
              <a:rPr lang="en-CA" dirty="0" err="1" smtClean="0"/>
              <a:t>visable</a:t>
            </a:r>
            <a:r>
              <a:rPr lang="en-CA" dirty="0" smtClean="0"/>
              <a:t> presence of synagogues and Orthodox Christian churches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67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I-4562.0.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88640"/>
            <a:ext cx="4104456" cy="6329763"/>
          </a:xfrm>
        </p:spPr>
      </p:pic>
    </p:spTree>
    <p:extLst>
      <p:ext uri="{BB962C8B-B14F-4D97-AF65-F5344CB8AC3E}">
        <p14:creationId xmlns:p14="http://schemas.microsoft.com/office/powerpoint/2010/main" val="6812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V1190-P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88639"/>
            <a:ext cx="5328592" cy="6516495"/>
          </a:xfrm>
        </p:spPr>
      </p:pic>
    </p:spTree>
    <p:extLst>
      <p:ext uri="{BB962C8B-B14F-4D97-AF65-F5344CB8AC3E}">
        <p14:creationId xmlns:p14="http://schemas.microsoft.com/office/powerpoint/2010/main" val="16122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 descr="montreal-place-d-armes-notre-dame-basilic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60648"/>
            <a:ext cx="7056784" cy="6416244"/>
          </a:xfrm>
        </p:spPr>
      </p:pic>
    </p:spTree>
    <p:extLst>
      <p:ext uri="{BB962C8B-B14F-4D97-AF65-F5344CB8AC3E}">
        <p14:creationId xmlns:p14="http://schemas.microsoft.com/office/powerpoint/2010/main" val="41434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RB-0811-P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8284127" cy="5328592"/>
          </a:xfrm>
        </p:spPr>
      </p:pic>
    </p:spTree>
    <p:extLst>
      <p:ext uri="{BB962C8B-B14F-4D97-AF65-F5344CB8AC3E}">
        <p14:creationId xmlns:p14="http://schemas.microsoft.com/office/powerpoint/2010/main" val="36392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Influence of the Catholic Church: 1850-1901</vt:lpstr>
      <vt:lpstr>Protestant, Judaism, Orthodox Christians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 of the Catholic Church: 1850-1901</dc:title>
  <dc:creator>Sarah</dc:creator>
  <cp:lastModifiedBy>Sarah</cp:lastModifiedBy>
  <cp:revision>1</cp:revision>
  <dcterms:created xsi:type="dcterms:W3CDTF">2014-01-02T20:09:45Z</dcterms:created>
  <dcterms:modified xsi:type="dcterms:W3CDTF">2014-01-02T20:10:23Z</dcterms:modified>
</cp:coreProperties>
</file>