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7" r:id="rId4"/>
    <p:sldId id="263" r:id="rId5"/>
    <p:sldId id="258" r:id="rId6"/>
    <p:sldId id="259" r:id="rId7"/>
    <p:sldId id="260" r:id="rId8"/>
    <p:sldId id="261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07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37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74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70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8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26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57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93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88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04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86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1428-9AE3-4779-9E55-98C0DAA9E951}" type="datetimeFigureOut">
              <a:rPr lang="en-CA" smtClean="0"/>
              <a:t>14/01/2015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CA08-2861-472F-9B58-4E3BEE6C4A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288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Encounters between First Occupants and Europeans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038600" cy="4669979"/>
          </a:xfrm>
        </p:spPr>
        <p:txBody>
          <a:bodyPr>
            <a:normAutofit/>
          </a:bodyPr>
          <a:lstStyle/>
          <a:p>
            <a:r>
              <a:rPr lang="en-US" dirty="0" smtClean="0"/>
              <a:t>The first major encounters between the First Occupants and  Europeans </a:t>
            </a:r>
            <a:r>
              <a:rPr lang="en-US" dirty="0" smtClean="0">
                <a:sym typeface="Wingdings" pitchFamily="2" charset="2"/>
              </a:rPr>
              <a:t> 1500s</a:t>
            </a:r>
            <a:endParaRPr lang="en-US" dirty="0" smtClean="0"/>
          </a:p>
          <a:p>
            <a:r>
              <a:rPr lang="en-US" dirty="0" smtClean="0"/>
              <a:t>The First Occupants were introduced to European </a:t>
            </a:r>
            <a:r>
              <a:rPr lang="en-US" dirty="0" smtClean="0">
                <a:solidFill>
                  <a:srgbClr val="FFFF00"/>
                </a:solidFill>
              </a:rPr>
              <a:t>lifestyles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FF00"/>
                </a:solidFill>
              </a:rPr>
              <a:t>changed</a:t>
            </a:r>
            <a:r>
              <a:rPr lang="en-US" dirty="0" smtClean="0"/>
              <a:t> their lives forever!!!</a:t>
            </a:r>
          </a:p>
        </p:txBody>
      </p:sp>
      <p:pic>
        <p:nvPicPr>
          <p:cNvPr id="5" name="Content Placeholder 4" descr="nl-engraving-guy-detai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348880"/>
            <a:ext cx="4463606" cy="251460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87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Fish brought the Europeans to the shores of North America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France, Spain, Portugal and Italy were interested in fishing</a:t>
            </a:r>
          </a:p>
          <a:p>
            <a:r>
              <a:rPr lang="en-CA" dirty="0" smtClean="0"/>
              <a:t>No red meat eaten on Fridays (Catholicism)</a:t>
            </a:r>
          </a:p>
          <a:p>
            <a:r>
              <a:rPr lang="en-CA" dirty="0" smtClean="0"/>
              <a:t>Fish eaten instead!</a:t>
            </a:r>
          </a:p>
          <a:p>
            <a:r>
              <a:rPr lang="en-CA" dirty="0" smtClean="0"/>
              <a:t>Need for Fish + lots of COD in GSL = fishing</a:t>
            </a:r>
          </a:p>
          <a:p>
            <a:r>
              <a:rPr lang="en-CA" dirty="0" smtClean="0"/>
              <a:t>Fishing grounds in the GSL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54115"/>
            <a:ext cx="4320480" cy="3303077"/>
          </a:xfr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96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Gulf of St. Lawrence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120680" cy="4373911"/>
          </a:xfr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49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First Contacts: Economic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European fishermen were some of the first Europeans to encounter first Occupants</a:t>
            </a:r>
          </a:p>
          <a:p>
            <a:r>
              <a:rPr lang="en-CA" dirty="0" smtClean="0"/>
              <a:t>Along the shores of the GSL while fishing</a:t>
            </a:r>
          </a:p>
          <a:p>
            <a:r>
              <a:rPr lang="en-CA" dirty="0" smtClean="0"/>
              <a:t>Both Europeans and the First Occupants introduced each other to different goods</a:t>
            </a:r>
          </a:p>
          <a:p>
            <a:r>
              <a:rPr lang="en-CA" dirty="0" smtClean="0"/>
              <a:t>They began to trade with one another</a:t>
            </a:r>
            <a:endParaRPr lang="en-CA" dirty="0"/>
          </a:p>
        </p:txBody>
      </p:sp>
      <p:pic>
        <p:nvPicPr>
          <p:cNvPr id="1026" name="Picture 2" descr="G:\LPHS 2011-2012\Josh's Stuff\History Images-Josh\1. First Occupants\Iroquios Western G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09" y="1988840"/>
            <a:ext cx="3960440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changes…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Occupants were interested in European </a:t>
            </a:r>
            <a:r>
              <a:rPr lang="en-US" dirty="0" smtClean="0"/>
              <a:t>goods</a:t>
            </a:r>
            <a:endParaRPr lang="en-US" dirty="0" smtClean="0"/>
          </a:p>
          <a:p>
            <a:r>
              <a:rPr lang="en-US" dirty="0" smtClean="0"/>
              <a:t>They were interested in: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metal tools,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small items like toys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glass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brass pots and pans</a:t>
            </a:r>
          </a:p>
          <a:p>
            <a:r>
              <a:rPr lang="en-US" dirty="0" smtClean="0"/>
              <a:t>WHY? </a:t>
            </a:r>
            <a:r>
              <a:rPr lang="en-US" dirty="0" smtClean="0"/>
              <a:t>They did not have any of these goods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lgonquin-european cloth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8700" y="1668621"/>
            <a:ext cx="3657600" cy="4389120"/>
          </a:xfrm>
        </p:spPr>
      </p:pic>
    </p:spTree>
    <p:extLst>
      <p:ext uri="{BB962C8B-B14F-4D97-AF65-F5344CB8AC3E}">
        <p14:creationId xmlns:p14="http://schemas.microsoft.com/office/powerpoint/2010/main" val="9579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also introduced….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Food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vegetables such as </a:t>
            </a:r>
            <a:r>
              <a:rPr lang="en-US" dirty="0" smtClean="0">
                <a:solidFill>
                  <a:srgbClr val="FFFF00"/>
                </a:solidFill>
              </a:rPr>
              <a:t>onions</a:t>
            </a:r>
            <a:r>
              <a:rPr lang="en-US" dirty="0" smtClean="0"/>
              <a:t> were introduced to the First Occupants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‘orchards’</a:t>
            </a:r>
            <a:r>
              <a:rPr lang="en-US" dirty="0" smtClean="0"/>
              <a:t> to grow fruit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Domesticating </a:t>
            </a:r>
            <a:r>
              <a:rPr lang="en-US" dirty="0" smtClean="0"/>
              <a:t>animals were also introduced.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GUNS!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Alcohol</a:t>
            </a:r>
          </a:p>
          <a:p>
            <a:r>
              <a:rPr lang="en-US" dirty="0" smtClean="0"/>
              <a:t>Types of clothing were also introduced to the FO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cotton and wool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int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0950" y="1640681"/>
            <a:ext cx="3213100" cy="4445000"/>
          </a:xfrm>
        </p:spPr>
      </p:pic>
    </p:spTree>
    <p:extLst>
      <p:ext uri="{BB962C8B-B14F-4D97-AF65-F5344CB8AC3E}">
        <p14:creationId xmlns:p14="http://schemas.microsoft.com/office/powerpoint/2010/main" val="41241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79"/>
            <a:ext cx="7632848" cy="5728653"/>
          </a:xfrm>
        </p:spPr>
      </p:pic>
    </p:spTree>
    <p:extLst>
      <p:ext uri="{BB962C8B-B14F-4D97-AF65-F5344CB8AC3E}">
        <p14:creationId xmlns:p14="http://schemas.microsoft.com/office/powerpoint/2010/main" val="36549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" y="3611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48" y="3606070"/>
            <a:ext cx="4890120" cy="32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did Europeans get?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While trading- Europeans became interested in the furs that the First Occupants had</a:t>
            </a:r>
          </a:p>
          <a:p>
            <a:r>
              <a:rPr lang="en-CA" dirty="0" smtClean="0"/>
              <a:t>Furs became a main item in trades between the FO and Europeans</a:t>
            </a:r>
            <a:endParaRPr lang="en-CA" dirty="0"/>
          </a:p>
        </p:txBody>
      </p:sp>
      <p:pic>
        <p:nvPicPr>
          <p:cNvPr id="6" name="Content Placeholder 4" descr="nl-engraving-guy-detai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060848"/>
            <a:ext cx="4038600" cy="227517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12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245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First Encounters between First Occupants and Europeans</vt:lpstr>
      <vt:lpstr>Fish brought the Europeans to the shores of North America</vt:lpstr>
      <vt:lpstr>Gulf of St. Lawrence</vt:lpstr>
      <vt:lpstr>The First Contacts: Economic Changes</vt:lpstr>
      <vt:lpstr>Some changes…</vt:lpstr>
      <vt:lpstr>Europeans also introduced….</vt:lpstr>
      <vt:lpstr>PowerPoint Presentation</vt:lpstr>
      <vt:lpstr>PowerPoint Presentation</vt:lpstr>
      <vt:lpstr>What did Europeans get?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Encounters between First Occupants and Europeans</dc:title>
  <dc:creator>Windows User</dc:creator>
  <cp:lastModifiedBy>Windows User</cp:lastModifiedBy>
  <cp:revision>3</cp:revision>
  <dcterms:created xsi:type="dcterms:W3CDTF">2015-01-14T20:13:16Z</dcterms:created>
  <dcterms:modified xsi:type="dcterms:W3CDTF">2015-01-14T20:35:50Z</dcterms:modified>
</cp:coreProperties>
</file>