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BF8E4-5B89-4353-B04B-A5373845A2DF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38934-E61B-4004-9C30-43276BFDAE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535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14009-42A0-4BCA-841F-89F9E5671348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17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328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66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99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68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03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9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3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0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29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A15C-2FF9-451C-B607-BCCD5C54B5C1}" type="datetimeFigureOut">
              <a:rPr lang="en-CA" smtClean="0"/>
              <a:t>15/12/2013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00F0-133E-40DC-AA7C-E62C005B20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696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6713"/>
            <a:ext cx="8964488" cy="2763738"/>
          </a:xfrm>
        </p:spPr>
        <p:txBody>
          <a:bodyPr>
            <a:normAutofit/>
          </a:bodyPr>
          <a:lstStyle/>
          <a:p>
            <a:r>
              <a:rPr lang="en-CA" sz="6000" b="1" u="sng" dirty="0" smtClean="0"/>
              <a:t>The Province of Quebec transforms again!</a:t>
            </a:r>
            <a:endParaRPr lang="en-CA" sz="6000" b="1" u="sng" dirty="0"/>
          </a:p>
        </p:txBody>
      </p:sp>
    </p:spTree>
    <p:extLst>
      <p:ext uri="{BB962C8B-B14F-4D97-AF65-F5344CB8AC3E}">
        <p14:creationId xmlns:p14="http://schemas.microsoft.com/office/powerpoint/2010/main" val="19402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7" name="Content Placeholder 3" descr="loyalistes_178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352928" cy="6068924"/>
          </a:xfrm>
        </p:spPr>
      </p:pic>
      <p:sp>
        <p:nvSpPr>
          <p:cNvPr id="2" name="TextBox 1"/>
          <p:cNvSpPr txBox="1"/>
          <p:nvPr/>
        </p:nvSpPr>
        <p:spPr>
          <a:xfrm>
            <a:off x="683568" y="476672"/>
            <a:ext cx="396044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Arrival of the Loyalists after the American Revolution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4248" y="5661248"/>
            <a:ext cx="1584176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United States</a:t>
            </a:r>
            <a:endParaRPr lang="en-CA" sz="16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92416" y="4923737"/>
            <a:ext cx="1668016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English Territory</a:t>
            </a:r>
            <a:endParaRPr lang="en-CA" sz="16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248" y="4400517"/>
            <a:ext cx="136815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Loyalist </a:t>
            </a:r>
          </a:p>
          <a:p>
            <a:r>
              <a:rPr lang="en-CA" sz="1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Settlements</a:t>
            </a:r>
            <a:endParaRPr lang="en-CA" sz="14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8264" y="4077072"/>
            <a:ext cx="1008112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Legend</a:t>
            </a:r>
            <a:endParaRPr lang="en-CA" sz="16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86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b="1" u="sng" cap="small" dirty="0" smtClean="0"/>
              <a:t>Constitutional Act 1791: Territory and Government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/>
          <a:p>
            <a:r>
              <a:rPr lang="en-CA" dirty="0" smtClean="0"/>
              <a:t>Changes in the P.O.Q. after the Loyalists arrive</a:t>
            </a:r>
            <a:endParaRPr lang="en-CA" dirty="0" smtClean="0">
              <a:sym typeface="Wingdings" pitchFamily="2" charset="2"/>
            </a:endParaRPr>
          </a:p>
          <a:p>
            <a:r>
              <a:rPr lang="fr-CA" dirty="0" err="1" smtClean="0">
                <a:sym typeface="Wingdings" pitchFamily="2" charset="2"/>
              </a:rPr>
              <a:t>Why</a:t>
            </a:r>
            <a:r>
              <a:rPr lang="fr-CA" dirty="0" smtClean="0">
                <a:sym typeface="Wingdings" pitchFamily="2" charset="2"/>
              </a:rPr>
              <a:t>?</a:t>
            </a:r>
            <a:endParaRPr lang="fr-CA" dirty="0" smtClean="0">
              <a:sym typeface="Wingdings" pitchFamily="2" charset="2"/>
            </a:endParaRPr>
          </a:p>
          <a:p>
            <a:r>
              <a:rPr lang="en-CA" dirty="0" smtClean="0"/>
              <a:t>They wanted to have a more « English » society rather than living in a « French » territory</a:t>
            </a:r>
            <a:endParaRPr lang="en-CA" dirty="0"/>
          </a:p>
        </p:txBody>
      </p:sp>
      <p:pic>
        <p:nvPicPr>
          <p:cNvPr id="5" name="Content Placeholder 3" descr="loyalist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62525" y="1720056"/>
            <a:ext cx="3409950" cy="4286250"/>
          </a:xfrm>
        </p:spPr>
      </p:pic>
    </p:spTree>
    <p:extLst>
      <p:ext uri="{BB962C8B-B14F-4D97-AF65-F5344CB8AC3E}">
        <p14:creationId xmlns:p14="http://schemas.microsoft.com/office/powerpoint/2010/main" val="28971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b="1" u="sng" cap="small" dirty="0"/>
              <a:t>Constitutional Act 1791: Territory and Government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5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CA" b="1" cap="small" dirty="0"/>
              <a:t>Constitutional Act </a:t>
            </a:r>
            <a:r>
              <a:rPr lang="en-CA" b="1" cap="small" dirty="0" smtClean="0"/>
              <a:t>1791</a:t>
            </a:r>
            <a:endParaRPr lang="fr-CA" b="1" dirty="0"/>
          </a:p>
          <a:p>
            <a:pPr>
              <a:lnSpc>
                <a:spcPct val="150000"/>
              </a:lnSpc>
            </a:pPr>
            <a:r>
              <a:rPr lang="en-CA" dirty="0" smtClean="0"/>
              <a:t>Divides the territory into 2 regions</a:t>
            </a:r>
            <a:endParaRPr lang="en-CA" dirty="0" smtClean="0"/>
          </a:p>
          <a:p>
            <a:pPr>
              <a:lnSpc>
                <a:spcPct val="150000"/>
              </a:lnSpc>
            </a:pPr>
            <a:r>
              <a:rPr lang="en-CA" dirty="0" smtClean="0"/>
              <a:t>Lower Canada is East of the Ottawa River</a:t>
            </a:r>
            <a:endParaRPr lang="en-CA" dirty="0" smtClean="0"/>
          </a:p>
          <a:p>
            <a:pPr>
              <a:lnSpc>
                <a:spcPct val="150000"/>
              </a:lnSpc>
            </a:pPr>
            <a:r>
              <a:rPr lang="en-CA" dirty="0" smtClean="0"/>
              <a:t>Upper Canada is West of the Ottawa River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The Loyalists FINALLY have their own territory </a:t>
            </a:r>
            <a:r>
              <a:rPr lang="en-CA" dirty="0" smtClean="0">
                <a:sym typeface="Wingdings" panose="05000000000000000000" pitchFamily="2" charset="2"/>
              </a:rPr>
              <a:t> Upper Canada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836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ont1774b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908720"/>
            <a:ext cx="4563380" cy="5013176"/>
          </a:xfrm>
        </p:spPr>
      </p:pic>
      <p:pic>
        <p:nvPicPr>
          <p:cNvPr id="8" name="Content Placeholder 7" descr="ont1791b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16015" y="908720"/>
            <a:ext cx="4441237" cy="4968552"/>
          </a:xfrm>
        </p:spPr>
      </p:pic>
      <p:sp>
        <p:nvSpPr>
          <p:cNvPr id="4" name="TextBox 3"/>
          <p:cNvSpPr txBox="1"/>
          <p:nvPr/>
        </p:nvSpPr>
        <p:spPr>
          <a:xfrm>
            <a:off x="1403648" y="0"/>
            <a:ext cx="5754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u="sng" cap="small" dirty="0"/>
              <a:t>Constitutional Act 1791</a:t>
            </a:r>
            <a:endParaRPr lang="fr-CA" sz="4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949280"/>
            <a:ext cx="3223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dirty="0" smtClean="0"/>
              <a:t>Before 1791</a:t>
            </a:r>
            <a:endParaRPr lang="en-CA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5877272"/>
            <a:ext cx="2839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800" dirty="0" err="1" smtClean="0"/>
              <a:t>After</a:t>
            </a:r>
            <a:r>
              <a:rPr lang="fr-CA" sz="4800" dirty="0" smtClean="0"/>
              <a:t> 1791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30271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ont1791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5787958" cy="6381328"/>
          </a:xfrm>
        </p:spPr>
      </p:pic>
      <p:sp>
        <p:nvSpPr>
          <p:cNvPr id="8" name="Oval 7"/>
          <p:cNvSpPr/>
          <p:nvPr/>
        </p:nvSpPr>
        <p:spPr>
          <a:xfrm rot="1886295">
            <a:off x="3319968" y="2569075"/>
            <a:ext cx="1128513" cy="2971799"/>
          </a:xfrm>
          <a:prstGeom prst="ellipse">
            <a:avLst/>
          </a:prstGeom>
          <a:noFill/>
          <a:ln w="698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Oval 8"/>
          <p:cNvSpPr/>
          <p:nvPr/>
        </p:nvSpPr>
        <p:spPr>
          <a:xfrm rot="1666821">
            <a:off x="1067617" y="4840926"/>
            <a:ext cx="2350139" cy="993191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836712"/>
            <a:ext cx="33921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u="sng" dirty="0" err="1" smtClean="0"/>
              <a:t>Lower</a:t>
            </a:r>
            <a:r>
              <a:rPr lang="fr-CA" sz="2400" b="1" u="sng" dirty="0" smtClean="0"/>
              <a:t> Canada </a:t>
            </a:r>
            <a:r>
              <a:rPr lang="fr-CA" sz="2400" dirty="0" smtClean="0"/>
              <a:t>= </a:t>
            </a:r>
            <a:r>
              <a:rPr lang="en-CA" sz="2400" dirty="0" smtClean="0"/>
              <a:t>Predominantly</a:t>
            </a:r>
            <a:r>
              <a:rPr lang="fr-CA" sz="2400" dirty="0" smtClean="0"/>
              <a:t> French, </a:t>
            </a:r>
            <a:r>
              <a:rPr lang="fr-CA" sz="2400" dirty="0" err="1" smtClean="0"/>
              <a:t>Catholic</a:t>
            </a:r>
            <a:endParaRPr lang="fr-CA" sz="2400" dirty="0" smtClean="0"/>
          </a:p>
          <a:p>
            <a:endParaRPr lang="fr-CA" sz="2400" dirty="0" smtClean="0"/>
          </a:p>
          <a:p>
            <a:endParaRPr lang="fr-CA" sz="2400" dirty="0" smtClean="0"/>
          </a:p>
          <a:p>
            <a:endParaRPr lang="fr-CA" sz="2400" dirty="0" smtClean="0"/>
          </a:p>
          <a:p>
            <a:endParaRPr lang="fr-CA" sz="2400" dirty="0" smtClean="0"/>
          </a:p>
          <a:p>
            <a:r>
              <a:rPr lang="fr-CA" sz="2400" b="1" u="sng" dirty="0" err="1" smtClean="0"/>
              <a:t>Upper</a:t>
            </a:r>
            <a:r>
              <a:rPr lang="fr-CA" sz="2400" b="1" u="sng" dirty="0" smtClean="0"/>
              <a:t> Canada </a:t>
            </a:r>
            <a:r>
              <a:rPr lang="fr-CA" sz="2400" dirty="0" smtClean="0"/>
              <a:t>= </a:t>
            </a:r>
          </a:p>
          <a:p>
            <a:r>
              <a:rPr lang="en-CA" sz="2400" dirty="0"/>
              <a:t>Predominantly</a:t>
            </a:r>
            <a:endParaRPr lang="fr-CA" sz="2400" dirty="0" smtClean="0"/>
          </a:p>
          <a:p>
            <a:r>
              <a:rPr lang="fr-CA" sz="2400" dirty="0" smtClean="0"/>
              <a:t>English and Protestant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9911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Province of Quebec transforms again!</vt:lpstr>
      <vt:lpstr>PowerPoint Presentation</vt:lpstr>
      <vt:lpstr>Constitutional Act 1791: Territory and Government</vt:lpstr>
      <vt:lpstr>Constitutional Act 1791: Territory and Government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Province of Quebec transforms again!</dc:title>
  <dc:creator>pc</dc:creator>
  <cp:lastModifiedBy>pc</cp:lastModifiedBy>
  <cp:revision>1</cp:revision>
  <dcterms:created xsi:type="dcterms:W3CDTF">2013-12-15T16:34:55Z</dcterms:created>
  <dcterms:modified xsi:type="dcterms:W3CDTF">2013-12-15T16:35:29Z</dcterms:modified>
</cp:coreProperties>
</file>