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59" r:id="rId4"/>
    <p:sldId id="260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F196D-AA4A-43DF-91C9-6B8D7FDF3947}" type="datetimeFigureOut">
              <a:rPr lang="en-CA" smtClean="0"/>
              <a:pPr/>
              <a:t>08/12/2013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FDDFB-CA53-46CB-BBDD-15F02964D89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99241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630F9-1165-434A-9611-77FC51A2153A}" type="datetimeFigureOut">
              <a:rPr lang="en-CA" smtClean="0"/>
              <a:pPr/>
              <a:t>08/12/2013</a:t>
            </a:fld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8A4E8E-AF1D-4A3B-99C5-915E86B078EE}" type="slidenum">
              <a:rPr lang="en-CA" smtClean="0"/>
              <a:pPr/>
              <a:t>‹#›</a:t>
            </a:fld>
            <a:endParaRPr lang="en-CA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76672"/>
            <a:ext cx="9144000" cy="1470025"/>
          </a:xfrm>
        </p:spPr>
        <p:txBody>
          <a:bodyPr>
            <a:normAutofit fontScale="90000"/>
          </a:bodyPr>
          <a:lstStyle/>
          <a:p>
            <a:r>
              <a:rPr lang="en-CA" b="1" cap="small" smtClean="0"/>
              <a:t>Murray </a:t>
            </a:r>
            <a:r>
              <a:rPr lang="en-CA" b="1" cap="small" dirty="0" smtClean="0"/>
              <a:t>and Carleton’s political and social policies</a:t>
            </a:r>
            <a:r>
              <a:rPr lang="en-CA" dirty="0"/>
              <a:t/>
            </a:r>
            <a:br>
              <a:rPr lang="en-CA" dirty="0"/>
            </a:br>
            <a:endParaRPr lang="en-CA" dirty="0"/>
          </a:p>
        </p:txBody>
      </p:sp>
      <p:pic>
        <p:nvPicPr>
          <p:cNvPr id="4" name="Picture 3" descr="476px-James_Murray_from_NP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1628800"/>
            <a:ext cx="3444961" cy="433515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5" name="Picture 4" descr="section-06-f-La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1628800"/>
            <a:ext cx="3362325" cy="4392488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755576" y="6021288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solidFill>
                  <a:srgbClr val="FFFF00"/>
                </a:solidFill>
              </a:rPr>
              <a:t>James Murray</a:t>
            </a:r>
            <a:endParaRPr lang="en-CA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60032" y="6165305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 smtClean="0">
                <a:solidFill>
                  <a:srgbClr val="FFFF00"/>
                </a:solidFill>
              </a:rPr>
              <a:t>Guy Carleton</a:t>
            </a:r>
            <a:endParaRPr lang="en-CA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James Murray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67544" y="1268760"/>
            <a:ext cx="4038600" cy="5069160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First governor of the Prov. Of Quebec </a:t>
            </a:r>
            <a:r>
              <a:rPr lang="en-CA" dirty="0" smtClean="0">
                <a:sym typeface="Wingdings" panose="05000000000000000000" pitchFamily="2" charset="2"/>
              </a:rPr>
              <a:t> 1763</a:t>
            </a:r>
          </a:p>
          <a:p>
            <a:r>
              <a:rPr lang="en-CA" dirty="0" smtClean="0">
                <a:sym typeface="Wingdings" panose="05000000000000000000" pitchFamily="2" charset="2"/>
              </a:rPr>
              <a:t>In charge of a lot of French speaking Catholics</a:t>
            </a:r>
            <a:endParaRPr lang="fr-CA" dirty="0" smtClean="0"/>
          </a:p>
          <a:p>
            <a:r>
              <a:rPr lang="en-CA" dirty="0" smtClean="0"/>
              <a:t>Difficult task</a:t>
            </a:r>
          </a:p>
          <a:p>
            <a:r>
              <a:rPr lang="en-CA" dirty="0" smtClean="0"/>
              <a:t>Murray understood that the Royal Proclamation would be a big problem in the Prov. Of Quebec.</a:t>
            </a:r>
            <a:endParaRPr lang="fr-FR" dirty="0" smtClean="0"/>
          </a:p>
          <a:p>
            <a:r>
              <a:rPr lang="fr-FR" dirty="0" err="1" smtClean="0">
                <a:solidFill>
                  <a:srgbClr val="FFFF00"/>
                </a:solidFill>
              </a:rPr>
              <a:t>Why</a:t>
            </a:r>
            <a:r>
              <a:rPr lang="fr-FR" dirty="0" smtClean="0">
                <a:solidFill>
                  <a:srgbClr val="FFFF00"/>
                </a:solidFill>
              </a:rPr>
              <a:t>?</a:t>
            </a:r>
            <a:endParaRPr lang="fr-FR" dirty="0" smtClean="0">
              <a:solidFill>
                <a:srgbClr val="FFFF00"/>
              </a:solidFill>
            </a:endParaRPr>
          </a:p>
          <a:p>
            <a:endParaRPr lang="fr-CA" dirty="0"/>
          </a:p>
        </p:txBody>
      </p:sp>
      <p:pic>
        <p:nvPicPr>
          <p:cNvPr id="6" name="Content Placeholder 5" descr="476px-James_Murray_from_NPG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69204" y="1600200"/>
            <a:ext cx="3596592" cy="4525963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Conciliatory policies by the first governors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600200"/>
            <a:ext cx="4495800" cy="52578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CA" b="1" u="sng" cap="all" dirty="0" smtClean="0"/>
              <a:t>Contexte Social</a:t>
            </a:r>
            <a:r>
              <a:rPr lang="fr-CA" dirty="0" smtClean="0"/>
              <a:t> :</a:t>
            </a:r>
            <a:endParaRPr lang="en-CA" sz="2400" dirty="0" smtClean="0"/>
          </a:p>
          <a:p>
            <a:pPr lvl="1"/>
            <a:r>
              <a:rPr lang="en-CA" sz="3500" dirty="0" smtClean="0"/>
              <a:t>The </a:t>
            </a:r>
            <a:r>
              <a:rPr lang="en-CA" sz="3500" dirty="0" err="1" smtClean="0"/>
              <a:t>Canadiens</a:t>
            </a:r>
            <a:r>
              <a:rPr lang="en-CA" sz="3500" dirty="0" smtClean="0"/>
              <a:t> lost all of the elites and government…</a:t>
            </a:r>
          </a:p>
          <a:p>
            <a:pPr lvl="1"/>
            <a:r>
              <a:rPr lang="en-CA" sz="3500" b="1" dirty="0" smtClean="0"/>
              <a:t>They are still the majority of the population</a:t>
            </a:r>
            <a:endParaRPr lang="en-CA" sz="3500" b="1" dirty="0" smtClean="0"/>
          </a:p>
          <a:p>
            <a:pPr lvl="1"/>
            <a:r>
              <a:rPr lang="en-CA" sz="3500" dirty="0" smtClean="0"/>
              <a:t>The “</a:t>
            </a:r>
            <a:r>
              <a:rPr lang="en-CA" sz="3500" dirty="0" err="1" smtClean="0"/>
              <a:t>Montrealers</a:t>
            </a:r>
            <a:r>
              <a:rPr lang="en-CA" sz="3500" dirty="0" smtClean="0"/>
              <a:t>” (English) replace the French Elites (wealthy)</a:t>
            </a:r>
            <a:endParaRPr lang="en-CA" sz="3500" dirty="0" smtClean="0"/>
          </a:p>
          <a:p>
            <a:pPr>
              <a:buNone/>
            </a:pP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781128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CA" b="1" u="sng" dirty="0" smtClean="0"/>
              <a:t>CONTEXTE POLITIQUE</a:t>
            </a:r>
            <a:r>
              <a:rPr lang="fr-CA" dirty="0" smtClean="0"/>
              <a:t>:</a:t>
            </a:r>
            <a:endParaRPr lang="en-CA" sz="2400" b="1" u="sng" dirty="0" smtClean="0"/>
          </a:p>
          <a:p>
            <a:pPr lvl="1"/>
            <a:r>
              <a:rPr lang="en-CA" sz="3000" dirty="0" smtClean="0"/>
              <a:t>The 13 colonies are unhappy</a:t>
            </a:r>
            <a:endParaRPr lang="en-CA" sz="3000" dirty="0" smtClean="0"/>
          </a:p>
          <a:p>
            <a:pPr lvl="1"/>
            <a:r>
              <a:rPr lang="en-CA" sz="3000" dirty="0" smtClean="0"/>
              <a:t>The </a:t>
            </a:r>
            <a:r>
              <a:rPr lang="en-CA" sz="3000" dirty="0" err="1" smtClean="0"/>
              <a:t>Canadiens</a:t>
            </a:r>
            <a:r>
              <a:rPr lang="en-CA" sz="3000" dirty="0" smtClean="0"/>
              <a:t> listen to the Catholic Church and remain calm</a:t>
            </a:r>
            <a:endParaRPr lang="en-CA" sz="3000" dirty="0" smtClean="0"/>
          </a:p>
          <a:p>
            <a:pPr lvl="1"/>
            <a:r>
              <a:rPr lang="en-CA" sz="3000" dirty="0" smtClean="0"/>
              <a:t>The </a:t>
            </a:r>
            <a:r>
              <a:rPr lang="en-CA" sz="3000" dirty="0" err="1" smtClean="0"/>
              <a:t>Montrealers</a:t>
            </a:r>
            <a:r>
              <a:rPr lang="en-CA" sz="3000" dirty="0" smtClean="0"/>
              <a:t> want to control politics with the Prov. Of Quebec</a:t>
            </a:r>
            <a:endParaRPr lang="en-CA" sz="3000" dirty="0" smtClean="0"/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CA" dirty="0"/>
              <a:t>Conciliatory policies by the first governors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525963"/>
          </a:xfrm>
        </p:spPr>
        <p:txBody>
          <a:bodyPr/>
          <a:lstStyle/>
          <a:p>
            <a:pPr lvl="0">
              <a:buNone/>
            </a:pPr>
            <a:r>
              <a:rPr lang="fr-CA" b="1" u="sng" dirty="0" smtClean="0"/>
              <a:t>CONCLUSION</a:t>
            </a:r>
            <a:r>
              <a:rPr lang="fr-CA" dirty="0" smtClean="0"/>
              <a:t>:	</a:t>
            </a:r>
          </a:p>
          <a:p>
            <a:pPr lvl="0"/>
            <a:r>
              <a:rPr lang="en-US" dirty="0" smtClean="0"/>
              <a:t>The British governors compromise… Religion and language compromises</a:t>
            </a:r>
          </a:p>
          <a:p>
            <a:pPr lvl="0">
              <a:buNone/>
            </a:pPr>
            <a:endParaRPr lang="fr-CA" dirty="0" smtClean="0"/>
          </a:p>
          <a:p>
            <a:pPr lvl="0">
              <a:buNone/>
            </a:pPr>
            <a:endParaRPr lang="en-CA" dirty="0"/>
          </a:p>
        </p:txBody>
      </p:sp>
      <p:sp>
        <p:nvSpPr>
          <p:cNvPr id="6" name="TextBox 5"/>
          <p:cNvSpPr txBox="1"/>
          <p:nvPr/>
        </p:nvSpPr>
        <p:spPr>
          <a:xfrm>
            <a:off x="323528" y="3573016"/>
            <a:ext cx="40324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French majority in P.O.Q</a:t>
            </a:r>
            <a:endParaRPr lang="en-CA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22590" y="5373216"/>
            <a:ext cx="33843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 smtClean="0"/>
              <a:t>Unhappy 13 colonies</a:t>
            </a:r>
            <a:endParaRPr lang="en-CA" sz="3200" dirty="0"/>
          </a:p>
        </p:txBody>
      </p:sp>
      <p:sp>
        <p:nvSpPr>
          <p:cNvPr id="8" name="Plus 7"/>
          <p:cNvSpPr/>
          <p:nvPr/>
        </p:nvSpPr>
        <p:spPr>
          <a:xfrm>
            <a:off x="1050682" y="4714501"/>
            <a:ext cx="864096" cy="648072"/>
          </a:xfrm>
          <a:prstGeom prst="mathPlus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Equal 8"/>
          <p:cNvSpPr/>
          <p:nvPr/>
        </p:nvSpPr>
        <p:spPr>
          <a:xfrm>
            <a:off x="3606966" y="4678497"/>
            <a:ext cx="1224136" cy="720080"/>
          </a:xfrm>
          <a:prstGeom prst="mathEqual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36096" y="3683449"/>
            <a:ext cx="338437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u="sng" dirty="0" smtClean="0"/>
              <a:t>British willing to compromise with the French in the P.O.Q.</a:t>
            </a:r>
            <a:endParaRPr lang="en-CA" sz="32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 animBg="1"/>
      <p:bldP spid="9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en-CA" b="1" dirty="0" smtClean="0"/>
              <a:t>Conciliatory Policies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CA" b="1" u="sng" dirty="0" smtClean="0"/>
              <a:t>MURRAY </a:t>
            </a:r>
            <a:r>
              <a:rPr lang="fr-CA" b="1" u="sng" dirty="0" smtClean="0"/>
              <a:t>1763</a:t>
            </a:r>
          </a:p>
          <a:p>
            <a:pPr>
              <a:buNone/>
            </a:pPr>
            <a:endParaRPr lang="en-CA" b="1" u="sng" dirty="0" smtClean="0"/>
          </a:p>
          <a:p>
            <a:pPr>
              <a:buNone/>
            </a:pPr>
            <a:r>
              <a:rPr lang="en-CA" b="1" u="sng" dirty="0" smtClean="0"/>
              <a:t>Political: </a:t>
            </a:r>
            <a:r>
              <a:rPr lang="en-CA" b="1" dirty="0" smtClean="0"/>
              <a:t>Names councillors that sympathize with the French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fr-CA" b="1" u="sng" dirty="0" smtClean="0"/>
              <a:t>Religion</a:t>
            </a:r>
            <a:r>
              <a:rPr lang="fr-CA" dirty="0" smtClean="0"/>
              <a:t>: </a:t>
            </a:r>
            <a:r>
              <a:rPr lang="en-CA" dirty="0" smtClean="0"/>
              <a:t>Bring back Bishop into P.O.Q.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fr-CA" b="1" u="sng" dirty="0" smtClean="0"/>
              <a:t>Justice</a:t>
            </a:r>
            <a:r>
              <a:rPr lang="fr-CA" dirty="0" smtClean="0"/>
              <a:t>: </a:t>
            </a:r>
            <a:r>
              <a:rPr lang="en-CA" dirty="0" smtClean="0"/>
              <a:t>No oath of allegiance</a:t>
            </a:r>
            <a:endParaRPr lang="en-CA" dirty="0" smtClean="0"/>
          </a:p>
          <a:p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788024" y="1556792"/>
            <a:ext cx="403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CA" b="1" u="sng" dirty="0" smtClean="0"/>
              <a:t>CARLETON </a:t>
            </a:r>
            <a:r>
              <a:rPr lang="fr-CA" b="1" u="sng" dirty="0" smtClean="0"/>
              <a:t>1766</a:t>
            </a:r>
          </a:p>
          <a:p>
            <a:pPr>
              <a:buNone/>
            </a:pPr>
            <a:endParaRPr lang="en-CA" b="1" u="sng" dirty="0" smtClean="0"/>
          </a:p>
          <a:p>
            <a:pPr>
              <a:buNone/>
            </a:pPr>
            <a:r>
              <a:rPr lang="fr-CA" b="1" u="sng" dirty="0" smtClean="0"/>
              <a:t>Politique </a:t>
            </a:r>
            <a:r>
              <a:rPr lang="fr-CA" dirty="0" smtClean="0"/>
              <a:t>: </a:t>
            </a:r>
            <a:r>
              <a:rPr lang="en-CA" dirty="0" smtClean="0"/>
              <a:t>Names </a:t>
            </a:r>
            <a:r>
              <a:rPr lang="en-CA" dirty="0" err="1" smtClean="0"/>
              <a:t>Canadiens</a:t>
            </a:r>
            <a:r>
              <a:rPr lang="en-CA" dirty="0" smtClean="0"/>
              <a:t> to the council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fr-CA" b="1" u="sng" dirty="0" smtClean="0"/>
              <a:t>Religion</a:t>
            </a:r>
            <a:r>
              <a:rPr lang="fr-CA" dirty="0" smtClean="0"/>
              <a:t>: </a:t>
            </a:r>
            <a:r>
              <a:rPr lang="en-CA" dirty="0" smtClean="0"/>
              <a:t>Recognizes clergy </a:t>
            </a:r>
            <a:r>
              <a:rPr lang="en-CA" dirty="0" smtClean="0">
                <a:sym typeface="Wingdings" panose="05000000000000000000" pitchFamily="2" charset="2"/>
              </a:rPr>
              <a:t> abolishes Oath of allegiance</a:t>
            </a:r>
          </a:p>
          <a:p>
            <a:pPr>
              <a:buNone/>
            </a:pPr>
            <a:endParaRPr lang="en-CA" dirty="0" smtClean="0"/>
          </a:p>
          <a:p>
            <a:pPr>
              <a:buNone/>
            </a:pPr>
            <a:r>
              <a:rPr lang="fr-CA" b="1" u="sng" dirty="0" smtClean="0"/>
              <a:t>Justice</a:t>
            </a:r>
            <a:r>
              <a:rPr lang="fr-CA" dirty="0" smtClean="0"/>
              <a:t>: </a:t>
            </a:r>
            <a:r>
              <a:rPr lang="en-CA" dirty="0" smtClean="0"/>
              <a:t>Brings back French Civil laws</a:t>
            </a:r>
            <a:endParaRPr lang="en-CA" dirty="0" smtClean="0"/>
          </a:p>
          <a:p>
            <a:pPr>
              <a:buNone/>
            </a:pP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CA" b="1" dirty="0" smtClean="0"/>
              <a:t>Reactions</a:t>
            </a:r>
            <a:r>
              <a:rPr lang="fr-CA" b="1" dirty="0" smtClean="0"/>
              <a:t> to the </a:t>
            </a:r>
            <a:r>
              <a:rPr lang="en-CA" b="1" dirty="0" smtClean="0"/>
              <a:t>Policies</a:t>
            </a:r>
            <a:r>
              <a:rPr lang="fr-CA" dirty="0" smtClean="0"/>
              <a:t> :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124744"/>
            <a:ext cx="4038600" cy="45259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CA" sz="3600" b="1" u="sng" dirty="0" smtClean="0"/>
              <a:t>Varied</a:t>
            </a:r>
            <a:r>
              <a:rPr lang="fr-CA" sz="3600" b="1" u="sng" dirty="0" smtClean="0"/>
              <a:t> English </a:t>
            </a:r>
            <a:r>
              <a:rPr lang="en-CA" sz="3600" b="1" u="sng" dirty="0" smtClean="0"/>
              <a:t>reaction</a:t>
            </a:r>
            <a:r>
              <a:rPr lang="fr-CA" sz="3600" dirty="0" smtClean="0"/>
              <a:t>:</a:t>
            </a:r>
            <a:endParaRPr lang="en-CA" sz="3200" dirty="0" smtClean="0"/>
          </a:p>
          <a:p>
            <a:pPr lvl="1"/>
            <a:r>
              <a:rPr lang="fr-CA" sz="3200" u="sng" dirty="0" smtClean="0"/>
              <a:t>French Party</a:t>
            </a:r>
            <a:r>
              <a:rPr lang="fr-CA" sz="3200" dirty="0" smtClean="0"/>
              <a:t> : </a:t>
            </a:r>
            <a:r>
              <a:rPr lang="fr-CA" sz="3200" dirty="0" smtClean="0"/>
              <a:t>happy for the French</a:t>
            </a:r>
            <a:endParaRPr lang="en-CA" sz="2800" dirty="0" smtClean="0"/>
          </a:p>
          <a:p>
            <a:pPr lvl="1"/>
            <a:r>
              <a:rPr lang="fr-CA" sz="3200" u="sng" dirty="0" smtClean="0"/>
              <a:t>British Party</a:t>
            </a:r>
            <a:r>
              <a:rPr lang="fr-CA" sz="3200" dirty="0" smtClean="0"/>
              <a:t> : </a:t>
            </a:r>
            <a:r>
              <a:rPr lang="en-CA" sz="3200" dirty="0" smtClean="0"/>
              <a:t>against the compromises</a:t>
            </a:r>
            <a:endParaRPr lang="en-CA" sz="2800" dirty="0" smtClean="0"/>
          </a:p>
          <a:p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7984" y="1052736"/>
            <a:ext cx="4495800" cy="4525963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fr-CA" sz="4000" b="1" u="sng" dirty="0" smtClean="0"/>
              <a:t>Canadiens</a:t>
            </a:r>
            <a:r>
              <a:rPr lang="fr-CA" sz="4000" dirty="0" smtClean="0"/>
              <a:t>:</a:t>
            </a:r>
            <a:endParaRPr lang="en-CA" sz="3600" dirty="0" smtClean="0"/>
          </a:p>
          <a:p>
            <a:pPr lvl="1"/>
            <a:r>
              <a:rPr lang="en-CA" sz="3600" dirty="0" smtClean="0"/>
              <a:t>Leaders are happy (wealthy merchants, seigneurs and church)</a:t>
            </a:r>
            <a:endParaRPr lang="en-CA" sz="3200" dirty="0" smtClean="0"/>
          </a:p>
          <a:p>
            <a:pPr>
              <a:buNone/>
            </a:pPr>
            <a:r>
              <a:rPr lang="en-CA" sz="4000" dirty="0" smtClean="0"/>
              <a:t>General public </a:t>
            </a:r>
            <a:r>
              <a:rPr lang="en-CA" sz="4000" dirty="0" smtClean="0">
                <a:sym typeface="Wingdings" panose="05000000000000000000" pitchFamily="2" charset="2"/>
              </a:rPr>
              <a:t> not super happy but no revolt</a:t>
            </a:r>
            <a:endParaRPr lang="en-CA" sz="3600" dirty="0" smtClean="0"/>
          </a:p>
          <a:p>
            <a:pPr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6373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202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Murray and Carleton’s political and social policies </vt:lpstr>
      <vt:lpstr>James Murray</vt:lpstr>
      <vt:lpstr>Conciliatory policies by the first governors</vt:lpstr>
      <vt:lpstr>Conciliatory policies by the first governors</vt:lpstr>
      <vt:lpstr>Conciliatory Policies</vt:lpstr>
      <vt:lpstr>Reactions to the Policies : </vt:lpstr>
    </vt:vector>
  </TitlesOfParts>
  <Company>1925 Brookdale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Politique de Murray et Carleton dans le contexte politique et social nord-américain</dc:title>
  <dc:creator>Lester B. Pearson School Board</dc:creator>
  <cp:lastModifiedBy>pc</cp:lastModifiedBy>
  <cp:revision>36</cp:revision>
  <dcterms:created xsi:type="dcterms:W3CDTF">2012-02-17T13:45:36Z</dcterms:created>
  <dcterms:modified xsi:type="dcterms:W3CDTF">2013-12-08T14:07:07Z</dcterms:modified>
</cp:coreProperties>
</file>