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3B0-B7E8-4D54-8474-ABCDE897A2E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781E-4068-4709-AD11-F07FF44E4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3B0-B7E8-4D54-8474-ABCDE897A2E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781E-4068-4709-AD11-F07FF44E4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3B0-B7E8-4D54-8474-ABCDE897A2E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781E-4068-4709-AD11-F07FF44E4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3B0-B7E8-4D54-8474-ABCDE897A2E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781E-4068-4709-AD11-F07FF44E4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3B0-B7E8-4D54-8474-ABCDE897A2E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781E-4068-4709-AD11-F07FF44E4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3B0-B7E8-4D54-8474-ABCDE897A2E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781E-4068-4709-AD11-F07FF44E4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3B0-B7E8-4D54-8474-ABCDE897A2E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781E-4068-4709-AD11-F07FF44E4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3B0-B7E8-4D54-8474-ABCDE897A2E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781E-4068-4709-AD11-F07FF44E4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3B0-B7E8-4D54-8474-ABCDE897A2E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781E-4068-4709-AD11-F07FF44E4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3B0-B7E8-4D54-8474-ABCDE897A2E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781E-4068-4709-AD11-F07FF44E4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73B0-B7E8-4D54-8474-ABCDE897A2E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D781E-4068-4709-AD11-F07FF44E4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73B0-B7E8-4D54-8474-ABCDE897A2E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D781E-4068-4709-AD11-F07FF44E4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First Occupants &amp; Culture</a:t>
            </a:r>
            <a:br>
              <a:rPr lang="en-US" dirty="0" smtClean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5" name="Content Placeholder 4" descr="v1_c3_s05_ss01_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447800"/>
            <a:ext cx="6324600" cy="5027246"/>
          </a:xfrm>
          <a:ln w="285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Spiritual ‘Leaders’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Shamans: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Predict Future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Interpret dreams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Clairvoyant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Wasn't considered ‘better’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Elders: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Older individuals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‘Wiser’/experience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Advice given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Cultural Expression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Animism and other elements of First Occupant culture were expressed through: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Art like amulets/ totem poles, etc.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Verbal expression like story telling/singing</a:t>
            </a:r>
          </a:p>
          <a:p>
            <a:pPr lvl="1"/>
            <a:r>
              <a:rPr lang="en-US" b="1" u="sng" dirty="0" smtClean="0">
                <a:solidFill>
                  <a:srgbClr val="FFFF00"/>
                </a:solidFill>
              </a:rPr>
              <a:t>Story telling very important for passing on culture</a:t>
            </a:r>
            <a:endParaRPr lang="en-US" b="1" u="sng" dirty="0">
              <a:solidFill>
                <a:srgbClr val="FFFF00"/>
              </a:solidFill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648200" y="1715992"/>
            <a:ext cx="4038600" cy="429437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Quebec around the year 1500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Quebec like around the year 1500?</a:t>
            </a:r>
          </a:p>
          <a:p>
            <a:pPr lvl="1"/>
            <a:r>
              <a:rPr lang="en-US" dirty="0" smtClean="0"/>
              <a:t>Occupied by several Aboriginal groups </a:t>
            </a:r>
          </a:p>
          <a:p>
            <a:pPr lvl="1"/>
            <a:r>
              <a:rPr lang="en-US" dirty="0" smtClean="0"/>
              <a:t>The culture was closely linked to the environment.</a:t>
            </a:r>
          </a:p>
          <a:p>
            <a:pPr lvl="1"/>
            <a:r>
              <a:rPr lang="en-US" dirty="0" smtClean="0"/>
              <a:t>Aboriginal people depended on the environment in order to survive. What do you think this means?</a:t>
            </a:r>
          </a:p>
          <a:p>
            <a:pPr lvl="1"/>
            <a:r>
              <a:rPr lang="en-US" dirty="0" smtClean="0"/>
              <a:t>Social relationships between the aboriginal people were influenced by the personal qualities they valued in people.</a:t>
            </a:r>
          </a:p>
          <a:p>
            <a:pPr lvl="1"/>
            <a:r>
              <a:rPr lang="en-US" dirty="0" smtClean="0"/>
              <a:t>Aboriginal spirituality focused on ‘Animism’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Aboriginal groups in 1500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were three major aboriginal language groups: Inuktitut, Algonquian and Iroquoian.</a:t>
            </a:r>
          </a:p>
          <a:p>
            <a:r>
              <a:rPr lang="en-US" dirty="0" smtClean="0"/>
              <a:t>Several  ‘sub groups’ were included in each language group. </a:t>
            </a:r>
            <a:endParaRPr lang="en-US" dirty="0"/>
          </a:p>
        </p:txBody>
      </p:sp>
      <p:pic>
        <p:nvPicPr>
          <p:cNvPr id="7" name="Content Placeholder 6" descr="0337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401384"/>
            <a:ext cx="4038600" cy="2923595"/>
          </a:xfrm>
          <a:ln w="285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Culture and the Environment around the year 1500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Aboriginal people had lots of respect for the natural environment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 </a:t>
            </a:r>
          </a:p>
          <a:p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environment way to survive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Food, shelter, transportation, tools, etc. 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 provided by natural environment</a:t>
            </a:r>
            <a:endParaRPr lang="en-US" dirty="0" smtClean="0">
              <a:solidFill>
                <a:srgbClr val="FFC000"/>
              </a:solidFill>
            </a:endParaRPr>
          </a:p>
        </p:txBody>
      </p:sp>
      <p:pic>
        <p:nvPicPr>
          <p:cNvPr id="5" name="Content Placeholder 4" descr="mikmaq_wigwa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524000"/>
            <a:ext cx="3228813" cy="2286000"/>
          </a:xfrm>
          <a:ln w="28575">
            <a:solidFill>
              <a:schemeClr val="tx1"/>
            </a:solidFill>
          </a:ln>
        </p:spPr>
      </p:pic>
      <p:pic>
        <p:nvPicPr>
          <p:cNvPr id="6" name="Picture 5" descr="2062-20090820-1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4191000"/>
            <a:ext cx="3299381" cy="2133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Relationships Around the Year 1500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Being important (ex: a chief) within a group like the Iroquoians, depended on their own </a:t>
            </a:r>
            <a:r>
              <a:rPr lang="en-US" dirty="0" smtClean="0">
                <a:solidFill>
                  <a:srgbClr val="FFFF00"/>
                </a:solidFill>
              </a:rPr>
              <a:t>personal qualities.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 the aboriginal peoples’ culture, certain qualities were valued over others.</a:t>
            </a:r>
          </a:p>
          <a:p>
            <a:r>
              <a:rPr lang="en-US" dirty="0" smtClean="0"/>
              <a:t>Some </a:t>
            </a:r>
            <a:r>
              <a:rPr lang="en-US" dirty="0" smtClean="0">
                <a:solidFill>
                  <a:srgbClr val="FFFF00"/>
                </a:solidFill>
              </a:rPr>
              <a:t>important qualities included: good speaking abilities ,‘warrior qualities’ and generosity 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Content Placeholder 4" descr="six-nations-chief-608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447800"/>
            <a:ext cx="3124200" cy="4709849"/>
          </a:xfrm>
          <a:ln w="285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Reciprocal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</a:p>
          <a:p>
            <a:pPr lvl="1"/>
            <a:r>
              <a:rPr lang="en-US" dirty="0" smtClean="0"/>
              <a:t>To put it simply, it means ‘mutual respect’. To have respect for one another and to show that through actions.</a:t>
            </a:r>
          </a:p>
          <a:p>
            <a:pPr lvl="1"/>
            <a:r>
              <a:rPr lang="en-US" dirty="0" smtClean="0"/>
              <a:t>How did this show up in the aboriginal peoples’ culture?</a:t>
            </a:r>
          </a:p>
          <a:p>
            <a:pPr lvl="1"/>
            <a:r>
              <a:rPr lang="en-US" dirty="0" smtClean="0"/>
              <a:t>A good example could include food. When food was scarce, it was shared as evenly as possible.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Aboriginal Sports &amp; Games for the first Occupants</a:t>
            </a:r>
            <a:endParaRPr lang="en-US" dirty="0"/>
          </a:p>
        </p:txBody>
      </p:sp>
      <p:pic>
        <p:nvPicPr>
          <p:cNvPr id="7" name="Content Placeholder 6" descr="lacrosse-7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143000"/>
            <a:ext cx="8229600" cy="5400675"/>
          </a:xfrm>
          <a:ln w="285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Spirituality: Animism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Aboriginal people were ‘Animists’, which meant that they believed that animate objects (like animals and people) as well as inanimate objects (like tools) had spirits.</a:t>
            </a:r>
          </a:p>
          <a:p>
            <a:r>
              <a:rPr lang="en-US" dirty="0" smtClean="0"/>
              <a:t>These spirits could exist outside of the object. For example, a deer’s spirit could live on after the deer had died.</a:t>
            </a:r>
            <a:endParaRPr lang="en-US" dirty="0"/>
          </a:p>
        </p:txBody>
      </p:sp>
      <p:pic>
        <p:nvPicPr>
          <p:cNvPr id="5" name="Content Placeholder 4" descr="WhaleAmule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479587"/>
            <a:ext cx="4038600" cy="2767189"/>
          </a:xfrm>
          <a:ln w="285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Animism &amp; the First Occupants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Culture and Spirituality of the first occupants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 both linked to the natural environment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Animism valued the respect for the natural environment (plants, animals, etc.)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Content Placeholder 5" descr="253502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48706"/>
            <a:ext cx="4038600" cy="3028950"/>
          </a:xfrm>
          <a:ln w="285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425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First Occupants &amp; Culture </vt:lpstr>
      <vt:lpstr>Quebec around the year 1500</vt:lpstr>
      <vt:lpstr>Aboriginal groups in 1500</vt:lpstr>
      <vt:lpstr>Culture and the Environment around the year 1500</vt:lpstr>
      <vt:lpstr>Social Relationships Around the Year 1500</vt:lpstr>
      <vt:lpstr>Reciprocal Relationships</vt:lpstr>
      <vt:lpstr>Aboriginal Sports &amp; Games for the first Occupants</vt:lpstr>
      <vt:lpstr>Spirituality: Animism</vt:lpstr>
      <vt:lpstr>Animism &amp; the First Occupants</vt:lpstr>
      <vt:lpstr>Spiritual ‘Leaders’</vt:lpstr>
      <vt:lpstr>Cultural Expression</vt:lpstr>
    </vt:vector>
  </TitlesOfParts>
  <Company>Lester B. Pearson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and the First Occupants  (10, 000 BCE- 1608)</dc:title>
  <dc:creator>Pedagogical</dc:creator>
  <cp:lastModifiedBy>School</cp:lastModifiedBy>
  <cp:revision>24</cp:revision>
  <dcterms:created xsi:type="dcterms:W3CDTF">2011-02-23T15:24:46Z</dcterms:created>
  <dcterms:modified xsi:type="dcterms:W3CDTF">2011-09-14T02:38:36Z</dcterms:modified>
</cp:coreProperties>
</file>